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70" r:id="rId9"/>
    <p:sldId id="271" r:id="rId10"/>
    <p:sldId id="262" r:id="rId11"/>
    <p:sldId id="272" r:id="rId12"/>
    <p:sldId id="273" r:id="rId13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ExtraBold" panose="00000900000000000000" pitchFamily="2" charset="0"/>
      <p:bold r:id="rId19"/>
      <p:boldItalic r:id="rId20"/>
    </p:embeddedFont>
    <p:embeddedFont>
      <p:font typeface="Montserrat ExtraLight" panose="000003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iBouzOjwnJw8ZTgzEjBW2/Lmyi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7D785F-41B4-44D0-A0EE-6CDC5D7B6899}">
  <a:tblStyle styleId="{727D785F-41B4-44D0-A0EE-6CDC5D7B689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8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971597-8644-48E7-8D0F-310F58A7AC55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4EDBD48C-4C4F-41B9-809B-70C29382CB6A}">
      <dgm:prSet phldrT="[Texto]" custT="1"/>
      <dgm:spPr/>
      <dgm:t>
        <a:bodyPr/>
        <a:lstStyle/>
        <a:p>
          <a:r>
            <a:rPr lang="es-MX" sz="1800" dirty="0"/>
            <a:t>¿Qué es?</a:t>
          </a:r>
          <a:endParaRPr lang="es-CO" sz="1800" dirty="0"/>
        </a:p>
      </dgm:t>
    </dgm:pt>
    <dgm:pt modelId="{B5AE97FD-9F5F-4E62-BBB0-EC9D1535A739}" type="parTrans" cxnId="{B7EA7033-C71A-4292-BE0A-D3EDA2FB7BA3}">
      <dgm:prSet/>
      <dgm:spPr/>
      <dgm:t>
        <a:bodyPr/>
        <a:lstStyle/>
        <a:p>
          <a:endParaRPr lang="es-CO" sz="1200"/>
        </a:p>
      </dgm:t>
    </dgm:pt>
    <dgm:pt modelId="{490E032C-41EE-47CF-A3DA-52F88C1071E1}" type="sibTrans" cxnId="{B7EA7033-C71A-4292-BE0A-D3EDA2FB7BA3}">
      <dgm:prSet/>
      <dgm:spPr/>
      <dgm:t>
        <a:bodyPr/>
        <a:lstStyle/>
        <a:p>
          <a:endParaRPr lang="es-CO" sz="1200"/>
        </a:p>
      </dgm:t>
    </dgm:pt>
    <dgm:pt modelId="{0870565B-ED25-4725-9072-CB5EFDBD27A8}">
      <dgm:prSet phldrT="[Texto]" custT="1"/>
      <dgm:spPr/>
      <dgm:t>
        <a:bodyPr/>
        <a:lstStyle/>
        <a:p>
          <a:r>
            <a:rPr lang="es-MX" sz="1200" dirty="0"/>
            <a:t>Construir, entrenar e implementar modelos de ML a escala</a:t>
          </a:r>
          <a:endParaRPr lang="es-CO" sz="1200" dirty="0"/>
        </a:p>
      </dgm:t>
    </dgm:pt>
    <dgm:pt modelId="{CC11258D-07E3-46EB-9A1B-F85A0979D23B}" type="parTrans" cxnId="{B13BA7DD-C3BE-4807-9554-8CBAEAB37953}">
      <dgm:prSet/>
      <dgm:spPr/>
      <dgm:t>
        <a:bodyPr/>
        <a:lstStyle/>
        <a:p>
          <a:endParaRPr lang="es-CO" sz="1200"/>
        </a:p>
      </dgm:t>
    </dgm:pt>
    <dgm:pt modelId="{BCD67ABC-42A0-4000-937E-113FFDC3A96A}" type="sibTrans" cxnId="{B13BA7DD-C3BE-4807-9554-8CBAEAB37953}">
      <dgm:prSet/>
      <dgm:spPr/>
      <dgm:t>
        <a:bodyPr/>
        <a:lstStyle/>
        <a:p>
          <a:endParaRPr lang="es-CO" sz="1200"/>
        </a:p>
      </dgm:t>
    </dgm:pt>
    <dgm:pt modelId="{9EE61806-D2B5-4371-ACD8-12BCAC4D830C}">
      <dgm:prSet phldrT="[Texto]" custT="1"/>
      <dgm:spPr/>
      <dgm:t>
        <a:bodyPr/>
        <a:lstStyle/>
        <a:p>
          <a:r>
            <a:rPr lang="es-MX" sz="1800" dirty="0"/>
            <a:t>Características</a:t>
          </a:r>
          <a:endParaRPr lang="es-CO" sz="1800" dirty="0"/>
        </a:p>
      </dgm:t>
    </dgm:pt>
    <dgm:pt modelId="{A9A6BEB0-F2D3-4704-B810-66494E3CFEBC}" type="parTrans" cxnId="{A706575A-DE48-435D-9C90-3B7300AF7D18}">
      <dgm:prSet/>
      <dgm:spPr/>
      <dgm:t>
        <a:bodyPr/>
        <a:lstStyle/>
        <a:p>
          <a:endParaRPr lang="es-CO" sz="1200"/>
        </a:p>
      </dgm:t>
    </dgm:pt>
    <dgm:pt modelId="{1BF31734-FAA8-4B11-960E-436C637BD6D2}" type="sibTrans" cxnId="{A706575A-DE48-435D-9C90-3B7300AF7D18}">
      <dgm:prSet/>
      <dgm:spPr/>
      <dgm:t>
        <a:bodyPr/>
        <a:lstStyle/>
        <a:p>
          <a:endParaRPr lang="es-CO" sz="1200"/>
        </a:p>
      </dgm:t>
    </dgm:pt>
    <dgm:pt modelId="{FA816956-F206-4892-A712-C1BC15665A15}">
      <dgm:prSet phldrT="[Texto]" custT="1"/>
      <dgm:spPr/>
      <dgm:t>
        <a:bodyPr/>
        <a:lstStyle/>
        <a:p>
          <a:r>
            <a:rPr lang="es-MX" sz="1200" dirty="0" err="1"/>
            <a:t>Jupyter</a:t>
          </a:r>
          <a:r>
            <a:rPr lang="es-MX" sz="1200" dirty="0"/>
            <a:t> notebooks</a:t>
          </a:r>
          <a:endParaRPr lang="es-CO" sz="1200" dirty="0"/>
        </a:p>
      </dgm:t>
    </dgm:pt>
    <dgm:pt modelId="{FEA12B9D-4D50-44F5-AF30-216DC2E4C1FF}" type="parTrans" cxnId="{38B8E0B7-0964-4D1C-B053-97370CBEC724}">
      <dgm:prSet/>
      <dgm:spPr/>
      <dgm:t>
        <a:bodyPr/>
        <a:lstStyle/>
        <a:p>
          <a:endParaRPr lang="es-CO" sz="1200"/>
        </a:p>
      </dgm:t>
    </dgm:pt>
    <dgm:pt modelId="{68D75A86-B356-4B9C-B522-0E5605D8B759}" type="sibTrans" cxnId="{38B8E0B7-0964-4D1C-B053-97370CBEC724}">
      <dgm:prSet/>
      <dgm:spPr/>
      <dgm:t>
        <a:bodyPr/>
        <a:lstStyle/>
        <a:p>
          <a:endParaRPr lang="es-CO" sz="1200"/>
        </a:p>
      </dgm:t>
    </dgm:pt>
    <dgm:pt modelId="{447F6398-71E5-4FF8-9A17-7A1A160D14D7}">
      <dgm:prSet phldrT="[Texto]" custT="1"/>
      <dgm:spPr/>
      <dgm:t>
        <a:bodyPr/>
        <a:lstStyle/>
        <a:p>
          <a:r>
            <a:rPr lang="es-MX" sz="1200" dirty="0"/>
            <a:t>Almacenamiento de datos integrado</a:t>
          </a:r>
          <a:endParaRPr lang="es-CO" sz="1200" dirty="0"/>
        </a:p>
      </dgm:t>
    </dgm:pt>
    <dgm:pt modelId="{134CAF21-0230-484E-9F3D-F5A744B89245}" type="parTrans" cxnId="{724B446C-F88F-4A12-ABA6-4409C4439E49}">
      <dgm:prSet/>
      <dgm:spPr/>
      <dgm:t>
        <a:bodyPr/>
        <a:lstStyle/>
        <a:p>
          <a:endParaRPr lang="es-CO" sz="1200"/>
        </a:p>
      </dgm:t>
    </dgm:pt>
    <dgm:pt modelId="{19D4351B-DD9F-4FE2-ADBF-F44333D54C6E}" type="sibTrans" cxnId="{724B446C-F88F-4A12-ABA6-4409C4439E49}">
      <dgm:prSet/>
      <dgm:spPr/>
      <dgm:t>
        <a:bodyPr/>
        <a:lstStyle/>
        <a:p>
          <a:endParaRPr lang="es-CO" sz="1200"/>
        </a:p>
      </dgm:t>
    </dgm:pt>
    <dgm:pt modelId="{48CF2A93-B94B-4D12-9362-86EA7DFD9DC4}">
      <dgm:prSet phldrT="[Texto]" custT="1"/>
      <dgm:spPr/>
      <dgm:t>
        <a:bodyPr/>
        <a:lstStyle/>
        <a:p>
          <a:r>
            <a:rPr lang="es-MX" sz="1800" dirty="0"/>
            <a:t>Proceso</a:t>
          </a:r>
          <a:endParaRPr lang="es-CO" sz="1800" dirty="0"/>
        </a:p>
      </dgm:t>
    </dgm:pt>
    <dgm:pt modelId="{81034869-C895-4DC2-B0A8-CF8A1ECF7B3B}" type="parTrans" cxnId="{C05E3D89-31FB-4F77-9D02-FAC1B08381CD}">
      <dgm:prSet/>
      <dgm:spPr/>
      <dgm:t>
        <a:bodyPr/>
        <a:lstStyle/>
        <a:p>
          <a:endParaRPr lang="es-CO" sz="1200"/>
        </a:p>
      </dgm:t>
    </dgm:pt>
    <dgm:pt modelId="{07E664A8-9BB6-4E1B-8696-3AEE9F0A3E65}" type="sibTrans" cxnId="{C05E3D89-31FB-4F77-9D02-FAC1B08381CD}">
      <dgm:prSet/>
      <dgm:spPr/>
      <dgm:t>
        <a:bodyPr/>
        <a:lstStyle/>
        <a:p>
          <a:endParaRPr lang="es-CO" sz="1200"/>
        </a:p>
      </dgm:t>
    </dgm:pt>
    <dgm:pt modelId="{4D54A026-8C07-435A-B317-3EC48D9C32E4}">
      <dgm:prSet phldrT="[Texto]" custT="1"/>
      <dgm:spPr/>
      <dgm:t>
        <a:bodyPr/>
        <a:lstStyle/>
        <a:p>
          <a:r>
            <a:rPr lang="es-MX" sz="1100" dirty="0"/>
            <a:t>Facilita la integración de </a:t>
          </a:r>
          <a:r>
            <a:rPr lang="es-MX" sz="1100" dirty="0" err="1"/>
            <a:t>datasets</a:t>
          </a:r>
          <a:r>
            <a:rPr lang="es-MX" sz="1100" dirty="0"/>
            <a:t> masivos.</a:t>
          </a:r>
          <a:endParaRPr lang="es-CO" sz="1100" dirty="0"/>
        </a:p>
      </dgm:t>
    </dgm:pt>
    <dgm:pt modelId="{6964CB82-6547-4875-B40C-50DDD5812D34}" type="parTrans" cxnId="{79704722-9C31-46DD-9487-012D5D6CC0AB}">
      <dgm:prSet/>
      <dgm:spPr/>
      <dgm:t>
        <a:bodyPr/>
        <a:lstStyle/>
        <a:p>
          <a:endParaRPr lang="es-CO" sz="1200"/>
        </a:p>
      </dgm:t>
    </dgm:pt>
    <dgm:pt modelId="{71F907F0-FCB3-4B1C-9254-AD5D7E4D6B58}" type="sibTrans" cxnId="{79704722-9C31-46DD-9487-012D5D6CC0AB}">
      <dgm:prSet/>
      <dgm:spPr/>
      <dgm:t>
        <a:bodyPr/>
        <a:lstStyle/>
        <a:p>
          <a:endParaRPr lang="es-CO" sz="1200"/>
        </a:p>
      </dgm:t>
    </dgm:pt>
    <dgm:pt modelId="{9A90C5FD-ABF6-4C15-BECF-328F524636A7}">
      <dgm:prSet phldrT="[Texto]" custT="1"/>
      <dgm:spPr/>
      <dgm:t>
        <a:bodyPr/>
        <a:lstStyle/>
        <a:p>
          <a:r>
            <a:rPr lang="es-MX" sz="1100" dirty="0"/>
            <a:t>Aprovecha los recursos de OCI (</a:t>
          </a:r>
          <a:r>
            <a:rPr lang="es-CO" sz="1100" dirty="0"/>
            <a:t>Oracle Cloud </a:t>
          </a:r>
          <a:r>
            <a:rPr lang="es-CO" sz="1100" dirty="0" err="1"/>
            <a:t>Infrastructure</a:t>
          </a:r>
          <a:r>
            <a:rPr lang="es-CO" sz="1100" dirty="0"/>
            <a:t>) para entrenar modelos más rápidos</a:t>
          </a:r>
        </a:p>
      </dgm:t>
    </dgm:pt>
    <dgm:pt modelId="{97901C35-CBE7-405F-BDF2-9DE7096F39E3}" type="parTrans" cxnId="{4467350E-AE8B-4B7A-904D-74A1E6CF9A90}">
      <dgm:prSet/>
      <dgm:spPr/>
      <dgm:t>
        <a:bodyPr/>
        <a:lstStyle/>
        <a:p>
          <a:endParaRPr lang="es-CO" sz="1200"/>
        </a:p>
      </dgm:t>
    </dgm:pt>
    <dgm:pt modelId="{70DA0C04-F6A2-4A73-B140-BBCD7E0547E9}" type="sibTrans" cxnId="{4467350E-AE8B-4B7A-904D-74A1E6CF9A90}">
      <dgm:prSet/>
      <dgm:spPr/>
      <dgm:t>
        <a:bodyPr/>
        <a:lstStyle/>
        <a:p>
          <a:endParaRPr lang="es-CO" sz="1200"/>
        </a:p>
      </dgm:t>
    </dgm:pt>
    <dgm:pt modelId="{43620FCD-5EDE-4837-937E-D4986CCE7C53}">
      <dgm:prSet phldrT="[Texto]" custT="1"/>
      <dgm:spPr/>
      <dgm:t>
        <a:bodyPr/>
        <a:lstStyle/>
        <a:p>
          <a:r>
            <a:rPr lang="es-MX" sz="1200" dirty="0"/>
            <a:t>Herramientas de visualización</a:t>
          </a:r>
          <a:endParaRPr lang="es-CO" sz="1200" dirty="0"/>
        </a:p>
      </dgm:t>
    </dgm:pt>
    <dgm:pt modelId="{CF0B4C4E-EB7D-47FB-9ADA-1B2FE70E46A7}" type="parTrans" cxnId="{DF5B8CAA-98A7-48C6-A3D0-633DAA2B4DC5}">
      <dgm:prSet/>
      <dgm:spPr/>
      <dgm:t>
        <a:bodyPr/>
        <a:lstStyle/>
        <a:p>
          <a:endParaRPr lang="es-CO" sz="1200"/>
        </a:p>
      </dgm:t>
    </dgm:pt>
    <dgm:pt modelId="{5E85383A-53E7-426D-A0AB-C45A99878852}" type="sibTrans" cxnId="{DF5B8CAA-98A7-48C6-A3D0-633DAA2B4DC5}">
      <dgm:prSet/>
      <dgm:spPr/>
      <dgm:t>
        <a:bodyPr/>
        <a:lstStyle/>
        <a:p>
          <a:endParaRPr lang="es-CO" sz="1200"/>
        </a:p>
      </dgm:t>
    </dgm:pt>
    <dgm:pt modelId="{B7CF4019-8E31-40A0-BF0B-33E8F36F6DD6}" type="pres">
      <dgm:prSet presAssocID="{DC971597-8644-48E7-8D0F-310F58A7AC55}" presName="Name0" presStyleCnt="0">
        <dgm:presLayoutVars>
          <dgm:dir/>
          <dgm:animLvl val="lvl"/>
          <dgm:resizeHandles val="exact"/>
        </dgm:presLayoutVars>
      </dgm:prSet>
      <dgm:spPr/>
    </dgm:pt>
    <dgm:pt modelId="{CECA2B51-DC12-4536-B6A1-E918E1FA5B6D}" type="pres">
      <dgm:prSet presAssocID="{DC971597-8644-48E7-8D0F-310F58A7AC55}" presName="tSp" presStyleCnt="0"/>
      <dgm:spPr/>
    </dgm:pt>
    <dgm:pt modelId="{88E75DBB-B5FF-49F1-BA31-C7DA92525FCB}" type="pres">
      <dgm:prSet presAssocID="{DC971597-8644-48E7-8D0F-310F58A7AC55}" presName="bSp" presStyleCnt="0"/>
      <dgm:spPr/>
    </dgm:pt>
    <dgm:pt modelId="{A4FB0E36-44AE-4D09-8C7B-E55EA2F38A72}" type="pres">
      <dgm:prSet presAssocID="{DC971597-8644-48E7-8D0F-310F58A7AC55}" presName="process" presStyleCnt="0"/>
      <dgm:spPr/>
    </dgm:pt>
    <dgm:pt modelId="{3CF761E7-CB89-4F1C-A536-05B970298DBA}" type="pres">
      <dgm:prSet presAssocID="{4EDBD48C-4C4F-41B9-809B-70C29382CB6A}" presName="composite1" presStyleCnt="0"/>
      <dgm:spPr/>
    </dgm:pt>
    <dgm:pt modelId="{7A096EFA-9183-4250-B39B-D27E4D69366F}" type="pres">
      <dgm:prSet presAssocID="{4EDBD48C-4C4F-41B9-809B-70C29382CB6A}" presName="dummyNode1" presStyleLbl="node1" presStyleIdx="0" presStyleCnt="3"/>
      <dgm:spPr/>
    </dgm:pt>
    <dgm:pt modelId="{C40E90A9-3DF3-4B61-B314-648ED1701B80}" type="pres">
      <dgm:prSet presAssocID="{4EDBD48C-4C4F-41B9-809B-70C29382CB6A}" presName="childNode1" presStyleLbl="bgAcc1" presStyleIdx="0" presStyleCnt="3">
        <dgm:presLayoutVars>
          <dgm:bulletEnabled val="1"/>
        </dgm:presLayoutVars>
      </dgm:prSet>
      <dgm:spPr/>
    </dgm:pt>
    <dgm:pt modelId="{47F22C59-39F3-4EFF-9BC0-4E05652E8B70}" type="pres">
      <dgm:prSet presAssocID="{4EDBD48C-4C4F-41B9-809B-70C29382CB6A}" presName="childNode1tx" presStyleLbl="bgAcc1" presStyleIdx="0" presStyleCnt="3">
        <dgm:presLayoutVars>
          <dgm:bulletEnabled val="1"/>
        </dgm:presLayoutVars>
      </dgm:prSet>
      <dgm:spPr/>
    </dgm:pt>
    <dgm:pt modelId="{83456A84-626E-4B28-9906-ECF6BE24299D}" type="pres">
      <dgm:prSet presAssocID="{4EDBD48C-4C4F-41B9-809B-70C29382CB6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27426B66-DC84-427B-8451-EAB90EEA483C}" type="pres">
      <dgm:prSet presAssocID="{4EDBD48C-4C4F-41B9-809B-70C29382CB6A}" presName="connSite1" presStyleCnt="0"/>
      <dgm:spPr/>
    </dgm:pt>
    <dgm:pt modelId="{64D2746A-EE40-418D-AA19-3984F9D8614C}" type="pres">
      <dgm:prSet presAssocID="{490E032C-41EE-47CF-A3DA-52F88C1071E1}" presName="Name9" presStyleLbl="sibTrans2D1" presStyleIdx="0" presStyleCnt="2"/>
      <dgm:spPr/>
    </dgm:pt>
    <dgm:pt modelId="{ED6AF2C8-5293-4123-AE8C-A871F509330D}" type="pres">
      <dgm:prSet presAssocID="{9EE61806-D2B5-4371-ACD8-12BCAC4D830C}" presName="composite2" presStyleCnt="0"/>
      <dgm:spPr/>
    </dgm:pt>
    <dgm:pt modelId="{36A68896-F1D0-4CA3-81D3-5257AC3FADD3}" type="pres">
      <dgm:prSet presAssocID="{9EE61806-D2B5-4371-ACD8-12BCAC4D830C}" presName="dummyNode2" presStyleLbl="node1" presStyleIdx="0" presStyleCnt="3"/>
      <dgm:spPr/>
    </dgm:pt>
    <dgm:pt modelId="{C7734392-5C0F-4A63-8866-6E100441FB93}" type="pres">
      <dgm:prSet presAssocID="{9EE61806-D2B5-4371-ACD8-12BCAC4D830C}" presName="childNode2" presStyleLbl="bgAcc1" presStyleIdx="1" presStyleCnt="3">
        <dgm:presLayoutVars>
          <dgm:bulletEnabled val="1"/>
        </dgm:presLayoutVars>
      </dgm:prSet>
      <dgm:spPr/>
    </dgm:pt>
    <dgm:pt modelId="{1C5AF6E8-A123-4C4D-9F69-518CE53BAB52}" type="pres">
      <dgm:prSet presAssocID="{9EE61806-D2B5-4371-ACD8-12BCAC4D830C}" presName="childNode2tx" presStyleLbl="bgAcc1" presStyleIdx="1" presStyleCnt="3">
        <dgm:presLayoutVars>
          <dgm:bulletEnabled val="1"/>
        </dgm:presLayoutVars>
      </dgm:prSet>
      <dgm:spPr/>
    </dgm:pt>
    <dgm:pt modelId="{1F88E67F-9A66-4277-83FD-6A5EE9FC4B9A}" type="pres">
      <dgm:prSet presAssocID="{9EE61806-D2B5-4371-ACD8-12BCAC4D830C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BB4B933C-09A2-4852-B84A-34FF7A68CFAC}" type="pres">
      <dgm:prSet presAssocID="{9EE61806-D2B5-4371-ACD8-12BCAC4D830C}" presName="connSite2" presStyleCnt="0"/>
      <dgm:spPr/>
    </dgm:pt>
    <dgm:pt modelId="{2A2835AD-164A-4CE7-A328-E74CECB6657E}" type="pres">
      <dgm:prSet presAssocID="{1BF31734-FAA8-4B11-960E-436C637BD6D2}" presName="Name18" presStyleLbl="sibTrans2D1" presStyleIdx="1" presStyleCnt="2"/>
      <dgm:spPr/>
    </dgm:pt>
    <dgm:pt modelId="{F48B85E8-49FF-42E6-B0C0-45EF5D15A964}" type="pres">
      <dgm:prSet presAssocID="{48CF2A93-B94B-4D12-9362-86EA7DFD9DC4}" presName="composite1" presStyleCnt="0"/>
      <dgm:spPr/>
    </dgm:pt>
    <dgm:pt modelId="{CB69B877-33DA-4331-AC46-750F75E350D2}" type="pres">
      <dgm:prSet presAssocID="{48CF2A93-B94B-4D12-9362-86EA7DFD9DC4}" presName="dummyNode1" presStyleLbl="node1" presStyleIdx="1" presStyleCnt="3"/>
      <dgm:spPr/>
    </dgm:pt>
    <dgm:pt modelId="{833B155C-C95F-44F4-8D10-7CC84D8FABF4}" type="pres">
      <dgm:prSet presAssocID="{48CF2A93-B94B-4D12-9362-86EA7DFD9DC4}" presName="childNode1" presStyleLbl="bgAcc1" presStyleIdx="2" presStyleCnt="3">
        <dgm:presLayoutVars>
          <dgm:bulletEnabled val="1"/>
        </dgm:presLayoutVars>
      </dgm:prSet>
      <dgm:spPr/>
    </dgm:pt>
    <dgm:pt modelId="{BE840042-7B94-4CE3-8390-C6F72C9B4065}" type="pres">
      <dgm:prSet presAssocID="{48CF2A93-B94B-4D12-9362-86EA7DFD9DC4}" presName="childNode1tx" presStyleLbl="bgAcc1" presStyleIdx="2" presStyleCnt="3">
        <dgm:presLayoutVars>
          <dgm:bulletEnabled val="1"/>
        </dgm:presLayoutVars>
      </dgm:prSet>
      <dgm:spPr/>
    </dgm:pt>
    <dgm:pt modelId="{506C8855-B589-45F3-87CC-BAE619F65816}" type="pres">
      <dgm:prSet presAssocID="{48CF2A93-B94B-4D12-9362-86EA7DFD9DC4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E3415592-689A-4E52-8576-EDEF6EA488FB}" type="pres">
      <dgm:prSet presAssocID="{48CF2A93-B94B-4D12-9362-86EA7DFD9DC4}" presName="connSite1" presStyleCnt="0"/>
      <dgm:spPr/>
    </dgm:pt>
  </dgm:ptLst>
  <dgm:cxnLst>
    <dgm:cxn modelId="{4467350E-AE8B-4B7A-904D-74A1E6CF9A90}" srcId="{48CF2A93-B94B-4D12-9362-86EA7DFD9DC4}" destId="{9A90C5FD-ABF6-4C15-BECF-328F524636A7}" srcOrd="1" destOrd="0" parTransId="{97901C35-CBE7-405F-BDF2-9DE7096F39E3}" sibTransId="{70DA0C04-F6A2-4A73-B140-BBCD7E0547E9}"/>
    <dgm:cxn modelId="{43084019-2B4F-4030-A9A5-2F97581401F4}" type="presOf" srcId="{0870565B-ED25-4725-9072-CB5EFDBD27A8}" destId="{C40E90A9-3DF3-4B61-B314-648ED1701B80}" srcOrd="0" destOrd="0" presId="urn:microsoft.com/office/officeart/2005/8/layout/hProcess4"/>
    <dgm:cxn modelId="{BC97FF1E-F89D-45FF-81CF-FD5317C6B277}" type="presOf" srcId="{43620FCD-5EDE-4837-937E-D4986CCE7C53}" destId="{1C5AF6E8-A123-4C4D-9F69-518CE53BAB52}" srcOrd="1" destOrd="2" presId="urn:microsoft.com/office/officeart/2005/8/layout/hProcess4"/>
    <dgm:cxn modelId="{79704722-9C31-46DD-9487-012D5D6CC0AB}" srcId="{48CF2A93-B94B-4D12-9362-86EA7DFD9DC4}" destId="{4D54A026-8C07-435A-B317-3EC48D9C32E4}" srcOrd="0" destOrd="0" parTransId="{6964CB82-6547-4875-B40C-50DDD5812D34}" sibTransId="{71F907F0-FCB3-4B1C-9254-AD5D7E4D6B58}"/>
    <dgm:cxn modelId="{A13AA922-003D-4CCE-8B76-C3EF404CA226}" type="presOf" srcId="{9A90C5FD-ABF6-4C15-BECF-328F524636A7}" destId="{833B155C-C95F-44F4-8D10-7CC84D8FABF4}" srcOrd="0" destOrd="1" presId="urn:microsoft.com/office/officeart/2005/8/layout/hProcess4"/>
    <dgm:cxn modelId="{B7EA7033-C71A-4292-BE0A-D3EDA2FB7BA3}" srcId="{DC971597-8644-48E7-8D0F-310F58A7AC55}" destId="{4EDBD48C-4C4F-41B9-809B-70C29382CB6A}" srcOrd="0" destOrd="0" parTransId="{B5AE97FD-9F5F-4E62-BBB0-EC9D1535A739}" sibTransId="{490E032C-41EE-47CF-A3DA-52F88C1071E1}"/>
    <dgm:cxn modelId="{3AD4A65D-A559-4EE4-BDC0-60213B66858D}" type="presOf" srcId="{48CF2A93-B94B-4D12-9362-86EA7DFD9DC4}" destId="{506C8855-B589-45F3-87CC-BAE619F65816}" srcOrd="0" destOrd="0" presId="urn:microsoft.com/office/officeart/2005/8/layout/hProcess4"/>
    <dgm:cxn modelId="{DDBFEA6A-E51D-466B-97BE-D4B767651C4C}" type="presOf" srcId="{4D54A026-8C07-435A-B317-3EC48D9C32E4}" destId="{BE840042-7B94-4CE3-8390-C6F72C9B4065}" srcOrd="1" destOrd="0" presId="urn:microsoft.com/office/officeart/2005/8/layout/hProcess4"/>
    <dgm:cxn modelId="{724B446C-F88F-4A12-ABA6-4409C4439E49}" srcId="{9EE61806-D2B5-4371-ACD8-12BCAC4D830C}" destId="{447F6398-71E5-4FF8-9A17-7A1A160D14D7}" srcOrd="1" destOrd="0" parTransId="{134CAF21-0230-484E-9F3D-F5A744B89245}" sibTransId="{19D4351B-DD9F-4FE2-ADBF-F44333D54C6E}"/>
    <dgm:cxn modelId="{F960876D-F466-4AA3-AC6C-D2EB64FD5D52}" type="presOf" srcId="{9EE61806-D2B5-4371-ACD8-12BCAC4D830C}" destId="{1F88E67F-9A66-4277-83FD-6A5EE9FC4B9A}" srcOrd="0" destOrd="0" presId="urn:microsoft.com/office/officeart/2005/8/layout/hProcess4"/>
    <dgm:cxn modelId="{A706575A-DE48-435D-9C90-3B7300AF7D18}" srcId="{DC971597-8644-48E7-8D0F-310F58A7AC55}" destId="{9EE61806-D2B5-4371-ACD8-12BCAC4D830C}" srcOrd="1" destOrd="0" parTransId="{A9A6BEB0-F2D3-4704-B810-66494E3CFEBC}" sibTransId="{1BF31734-FAA8-4B11-960E-436C637BD6D2}"/>
    <dgm:cxn modelId="{C05E3D89-31FB-4F77-9D02-FAC1B08381CD}" srcId="{DC971597-8644-48E7-8D0F-310F58A7AC55}" destId="{48CF2A93-B94B-4D12-9362-86EA7DFD9DC4}" srcOrd="2" destOrd="0" parTransId="{81034869-C895-4DC2-B0A8-CF8A1ECF7B3B}" sibTransId="{07E664A8-9BB6-4E1B-8696-3AEE9F0A3E65}"/>
    <dgm:cxn modelId="{9FBE2B8B-2956-40FA-8F96-873213EBD825}" type="presOf" srcId="{0870565B-ED25-4725-9072-CB5EFDBD27A8}" destId="{47F22C59-39F3-4EFF-9BC0-4E05652E8B70}" srcOrd="1" destOrd="0" presId="urn:microsoft.com/office/officeart/2005/8/layout/hProcess4"/>
    <dgm:cxn modelId="{EEE58694-F9B4-4838-B2B0-C600EC10BFA5}" type="presOf" srcId="{FA816956-F206-4892-A712-C1BC15665A15}" destId="{C7734392-5C0F-4A63-8866-6E100441FB93}" srcOrd="0" destOrd="0" presId="urn:microsoft.com/office/officeart/2005/8/layout/hProcess4"/>
    <dgm:cxn modelId="{1FEB2D99-6BB1-4575-A8BF-853D71E3DD8C}" type="presOf" srcId="{1BF31734-FAA8-4B11-960E-436C637BD6D2}" destId="{2A2835AD-164A-4CE7-A328-E74CECB6657E}" srcOrd="0" destOrd="0" presId="urn:microsoft.com/office/officeart/2005/8/layout/hProcess4"/>
    <dgm:cxn modelId="{DF5B8CAA-98A7-48C6-A3D0-633DAA2B4DC5}" srcId="{9EE61806-D2B5-4371-ACD8-12BCAC4D830C}" destId="{43620FCD-5EDE-4837-937E-D4986CCE7C53}" srcOrd="2" destOrd="0" parTransId="{CF0B4C4E-EB7D-47FB-9ADA-1B2FE70E46A7}" sibTransId="{5E85383A-53E7-426D-A0AB-C45A99878852}"/>
    <dgm:cxn modelId="{A049DEB0-13CD-48D5-AB53-8392385F4207}" type="presOf" srcId="{DC971597-8644-48E7-8D0F-310F58A7AC55}" destId="{B7CF4019-8E31-40A0-BF0B-33E8F36F6DD6}" srcOrd="0" destOrd="0" presId="urn:microsoft.com/office/officeart/2005/8/layout/hProcess4"/>
    <dgm:cxn modelId="{38B8E0B7-0964-4D1C-B053-97370CBEC724}" srcId="{9EE61806-D2B5-4371-ACD8-12BCAC4D830C}" destId="{FA816956-F206-4892-A712-C1BC15665A15}" srcOrd="0" destOrd="0" parTransId="{FEA12B9D-4D50-44F5-AF30-216DC2E4C1FF}" sibTransId="{68D75A86-B356-4B9C-B522-0E5605D8B759}"/>
    <dgm:cxn modelId="{8C7A06BA-C978-463A-AEDA-31FAEACA5527}" type="presOf" srcId="{447F6398-71E5-4FF8-9A17-7A1A160D14D7}" destId="{C7734392-5C0F-4A63-8866-6E100441FB93}" srcOrd="0" destOrd="1" presId="urn:microsoft.com/office/officeart/2005/8/layout/hProcess4"/>
    <dgm:cxn modelId="{F2CCF3CD-C833-4580-8174-B26F2DF47D24}" type="presOf" srcId="{4EDBD48C-4C4F-41B9-809B-70C29382CB6A}" destId="{83456A84-626E-4B28-9906-ECF6BE24299D}" srcOrd="0" destOrd="0" presId="urn:microsoft.com/office/officeart/2005/8/layout/hProcess4"/>
    <dgm:cxn modelId="{A39F99D3-8AA6-4EC7-AC95-B351583C07D0}" type="presOf" srcId="{43620FCD-5EDE-4837-937E-D4986CCE7C53}" destId="{C7734392-5C0F-4A63-8866-6E100441FB93}" srcOrd="0" destOrd="2" presId="urn:microsoft.com/office/officeart/2005/8/layout/hProcess4"/>
    <dgm:cxn modelId="{3D7DDFD8-BC76-4890-9A97-C9CBFE3CA92A}" type="presOf" srcId="{490E032C-41EE-47CF-A3DA-52F88C1071E1}" destId="{64D2746A-EE40-418D-AA19-3984F9D8614C}" srcOrd="0" destOrd="0" presId="urn:microsoft.com/office/officeart/2005/8/layout/hProcess4"/>
    <dgm:cxn modelId="{B13BA7DD-C3BE-4807-9554-8CBAEAB37953}" srcId="{4EDBD48C-4C4F-41B9-809B-70C29382CB6A}" destId="{0870565B-ED25-4725-9072-CB5EFDBD27A8}" srcOrd="0" destOrd="0" parTransId="{CC11258D-07E3-46EB-9A1B-F85A0979D23B}" sibTransId="{BCD67ABC-42A0-4000-937E-113FFDC3A96A}"/>
    <dgm:cxn modelId="{AF2904ED-5199-42F1-BBB9-AD1711874993}" type="presOf" srcId="{FA816956-F206-4892-A712-C1BC15665A15}" destId="{1C5AF6E8-A123-4C4D-9F69-518CE53BAB52}" srcOrd="1" destOrd="0" presId="urn:microsoft.com/office/officeart/2005/8/layout/hProcess4"/>
    <dgm:cxn modelId="{33032CF2-D9D5-4267-B5C8-16E1937CF99F}" type="presOf" srcId="{9A90C5FD-ABF6-4C15-BECF-328F524636A7}" destId="{BE840042-7B94-4CE3-8390-C6F72C9B4065}" srcOrd="1" destOrd="1" presId="urn:microsoft.com/office/officeart/2005/8/layout/hProcess4"/>
    <dgm:cxn modelId="{DD3FD2F3-BD49-4F4C-8289-4D66AA606C6C}" type="presOf" srcId="{4D54A026-8C07-435A-B317-3EC48D9C32E4}" destId="{833B155C-C95F-44F4-8D10-7CC84D8FABF4}" srcOrd="0" destOrd="0" presId="urn:microsoft.com/office/officeart/2005/8/layout/hProcess4"/>
    <dgm:cxn modelId="{00754BFD-2F23-417B-8D04-AF6E26BA210F}" type="presOf" srcId="{447F6398-71E5-4FF8-9A17-7A1A160D14D7}" destId="{1C5AF6E8-A123-4C4D-9F69-518CE53BAB52}" srcOrd="1" destOrd="1" presId="urn:microsoft.com/office/officeart/2005/8/layout/hProcess4"/>
    <dgm:cxn modelId="{B39BA565-F5BD-4D0A-B4DA-4ECA16984364}" type="presParOf" srcId="{B7CF4019-8E31-40A0-BF0B-33E8F36F6DD6}" destId="{CECA2B51-DC12-4536-B6A1-E918E1FA5B6D}" srcOrd="0" destOrd="0" presId="urn:microsoft.com/office/officeart/2005/8/layout/hProcess4"/>
    <dgm:cxn modelId="{678EE7DB-80CD-4738-A128-C530855E91E7}" type="presParOf" srcId="{B7CF4019-8E31-40A0-BF0B-33E8F36F6DD6}" destId="{88E75DBB-B5FF-49F1-BA31-C7DA92525FCB}" srcOrd="1" destOrd="0" presId="urn:microsoft.com/office/officeart/2005/8/layout/hProcess4"/>
    <dgm:cxn modelId="{68E9284F-893C-4CDD-8E8E-7FD316A3D98E}" type="presParOf" srcId="{B7CF4019-8E31-40A0-BF0B-33E8F36F6DD6}" destId="{A4FB0E36-44AE-4D09-8C7B-E55EA2F38A72}" srcOrd="2" destOrd="0" presId="urn:microsoft.com/office/officeart/2005/8/layout/hProcess4"/>
    <dgm:cxn modelId="{B57F900D-A152-489C-9140-7EDF67A29028}" type="presParOf" srcId="{A4FB0E36-44AE-4D09-8C7B-E55EA2F38A72}" destId="{3CF761E7-CB89-4F1C-A536-05B970298DBA}" srcOrd="0" destOrd="0" presId="urn:microsoft.com/office/officeart/2005/8/layout/hProcess4"/>
    <dgm:cxn modelId="{8CB335A7-D63C-4FC1-9FC1-C3F89E3C3DEB}" type="presParOf" srcId="{3CF761E7-CB89-4F1C-A536-05B970298DBA}" destId="{7A096EFA-9183-4250-B39B-D27E4D69366F}" srcOrd="0" destOrd="0" presId="urn:microsoft.com/office/officeart/2005/8/layout/hProcess4"/>
    <dgm:cxn modelId="{9965BB75-9E49-4775-8746-FC4BAA8C2149}" type="presParOf" srcId="{3CF761E7-CB89-4F1C-A536-05B970298DBA}" destId="{C40E90A9-3DF3-4B61-B314-648ED1701B80}" srcOrd="1" destOrd="0" presId="urn:microsoft.com/office/officeart/2005/8/layout/hProcess4"/>
    <dgm:cxn modelId="{53B86D56-0D9F-4CFA-967C-9C9834D7BB74}" type="presParOf" srcId="{3CF761E7-CB89-4F1C-A536-05B970298DBA}" destId="{47F22C59-39F3-4EFF-9BC0-4E05652E8B70}" srcOrd="2" destOrd="0" presId="urn:microsoft.com/office/officeart/2005/8/layout/hProcess4"/>
    <dgm:cxn modelId="{3589F589-CFAE-4645-81F1-2FBD380D0EC4}" type="presParOf" srcId="{3CF761E7-CB89-4F1C-A536-05B970298DBA}" destId="{83456A84-626E-4B28-9906-ECF6BE24299D}" srcOrd="3" destOrd="0" presId="urn:microsoft.com/office/officeart/2005/8/layout/hProcess4"/>
    <dgm:cxn modelId="{DB43AA52-E4C2-42E0-BF04-C2B6C638F61B}" type="presParOf" srcId="{3CF761E7-CB89-4F1C-A536-05B970298DBA}" destId="{27426B66-DC84-427B-8451-EAB90EEA483C}" srcOrd="4" destOrd="0" presId="urn:microsoft.com/office/officeart/2005/8/layout/hProcess4"/>
    <dgm:cxn modelId="{D777AFCA-4329-4A99-84CB-19B683861E96}" type="presParOf" srcId="{A4FB0E36-44AE-4D09-8C7B-E55EA2F38A72}" destId="{64D2746A-EE40-418D-AA19-3984F9D8614C}" srcOrd="1" destOrd="0" presId="urn:microsoft.com/office/officeart/2005/8/layout/hProcess4"/>
    <dgm:cxn modelId="{3BDE85A1-4744-4625-B581-2D3A69CD4D09}" type="presParOf" srcId="{A4FB0E36-44AE-4D09-8C7B-E55EA2F38A72}" destId="{ED6AF2C8-5293-4123-AE8C-A871F509330D}" srcOrd="2" destOrd="0" presId="urn:microsoft.com/office/officeart/2005/8/layout/hProcess4"/>
    <dgm:cxn modelId="{7A52DD71-7F09-433E-A97A-5BE83329C2E3}" type="presParOf" srcId="{ED6AF2C8-5293-4123-AE8C-A871F509330D}" destId="{36A68896-F1D0-4CA3-81D3-5257AC3FADD3}" srcOrd="0" destOrd="0" presId="urn:microsoft.com/office/officeart/2005/8/layout/hProcess4"/>
    <dgm:cxn modelId="{B785AE04-C6C2-42C9-A4F5-0AEE8E7D3CA6}" type="presParOf" srcId="{ED6AF2C8-5293-4123-AE8C-A871F509330D}" destId="{C7734392-5C0F-4A63-8866-6E100441FB93}" srcOrd="1" destOrd="0" presId="urn:microsoft.com/office/officeart/2005/8/layout/hProcess4"/>
    <dgm:cxn modelId="{2161AC6C-1309-4A0F-B107-130AA9D32791}" type="presParOf" srcId="{ED6AF2C8-5293-4123-AE8C-A871F509330D}" destId="{1C5AF6E8-A123-4C4D-9F69-518CE53BAB52}" srcOrd="2" destOrd="0" presId="urn:microsoft.com/office/officeart/2005/8/layout/hProcess4"/>
    <dgm:cxn modelId="{D1BDB7A2-3BE1-435E-AF18-9FC1F778E44C}" type="presParOf" srcId="{ED6AF2C8-5293-4123-AE8C-A871F509330D}" destId="{1F88E67F-9A66-4277-83FD-6A5EE9FC4B9A}" srcOrd="3" destOrd="0" presId="urn:microsoft.com/office/officeart/2005/8/layout/hProcess4"/>
    <dgm:cxn modelId="{32359184-914B-496C-8D3F-4E75816F5B24}" type="presParOf" srcId="{ED6AF2C8-5293-4123-AE8C-A871F509330D}" destId="{BB4B933C-09A2-4852-B84A-34FF7A68CFAC}" srcOrd="4" destOrd="0" presId="urn:microsoft.com/office/officeart/2005/8/layout/hProcess4"/>
    <dgm:cxn modelId="{A8DE2518-BE49-4171-B3B2-E927652BF6D9}" type="presParOf" srcId="{A4FB0E36-44AE-4D09-8C7B-E55EA2F38A72}" destId="{2A2835AD-164A-4CE7-A328-E74CECB6657E}" srcOrd="3" destOrd="0" presId="urn:microsoft.com/office/officeart/2005/8/layout/hProcess4"/>
    <dgm:cxn modelId="{DBE9498D-94BD-4822-87A6-C7F697CD92AE}" type="presParOf" srcId="{A4FB0E36-44AE-4D09-8C7B-E55EA2F38A72}" destId="{F48B85E8-49FF-42E6-B0C0-45EF5D15A964}" srcOrd="4" destOrd="0" presId="urn:microsoft.com/office/officeart/2005/8/layout/hProcess4"/>
    <dgm:cxn modelId="{6F2CC70F-ADAA-4F5B-A7FB-37C3F694018C}" type="presParOf" srcId="{F48B85E8-49FF-42E6-B0C0-45EF5D15A964}" destId="{CB69B877-33DA-4331-AC46-750F75E350D2}" srcOrd="0" destOrd="0" presId="urn:microsoft.com/office/officeart/2005/8/layout/hProcess4"/>
    <dgm:cxn modelId="{5D57ABB1-85F8-4D0A-8C71-82CFF19CFD1D}" type="presParOf" srcId="{F48B85E8-49FF-42E6-B0C0-45EF5D15A964}" destId="{833B155C-C95F-44F4-8D10-7CC84D8FABF4}" srcOrd="1" destOrd="0" presId="urn:microsoft.com/office/officeart/2005/8/layout/hProcess4"/>
    <dgm:cxn modelId="{25E1ED50-FED1-4C45-92A2-921EF9C43CE9}" type="presParOf" srcId="{F48B85E8-49FF-42E6-B0C0-45EF5D15A964}" destId="{BE840042-7B94-4CE3-8390-C6F72C9B4065}" srcOrd="2" destOrd="0" presId="urn:microsoft.com/office/officeart/2005/8/layout/hProcess4"/>
    <dgm:cxn modelId="{3699AA31-CDB9-4698-B90E-650E7A311D65}" type="presParOf" srcId="{F48B85E8-49FF-42E6-B0C0-45EF5D15A964}" destId="{506C8855-B589-45F3-87CC-BAE619F65816}" srcOrd="3" destOrd="0" presId="urn:microsoft.com/office/officeart/2005/8/layout/hProcess4"/>
    <dgm:cxn modelId="{8085FA89-AE4C-4176-909D-5B3C4B34E736}" type="presParOf" srcId="{F48B85E8-49FF-42E6-B0C0-45EF5D15A964}" destId="{E3415592-689A-4E52-8576-EDEF6EA488F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E324EB-E07F-42C6-A038-9BC8011A4E59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9DA7BB58-10FE-4F0F-8B8A-6063539785DB}">
      <dgm:prSet phldrT="[Texto]" custT="1"/>
      <dgm:spPr/>
      <dgm:t>
        <a:bodyPr/>
        <a:lstStyle/>
        <a:p>
          <a:r>
            <a:rPr lang="es-MX" sz="1600" dirty="0"/>
            <a:t>¿Qué es?</a:t>
          </a:r>
          <a:endParaRPr lang="es-CO" sz="1600" dirty="0"/>
        </a:p>
      </dgm:t>
    </dgm:pt>
    <dgm:pt modelId="{6F34FF62-16AD-4B7B-9C6C-9DF6178773D2}" type="parTrans" cxnId="{40BA9CA6-356E-464B-8C87-93D76CE53824}">
      <dgm:prSet/>
      <dgm:spPr/>
      <dgm:t>
        <a:bodyPr/>
        <a:lstStyle/>
        <a:p>
          <a:endParaRPr lang="es-CO"/>
        </a:p>
      </dgm:t>
    </dgm:pt>
    <dgm:pt modelId="{5D7E47AF-DB22-443A-B4E5-A3340E7A39D4}" type="sibTrans" cxnId="{40BA9CA6-356E-464B-8C87-93D76CE53824}">
      <dgm:prSet/>
      <dgm:spPr/>
      <dgm:t>
        <a:bodyPr/>
        <a:lstStyle/>
        <a:p>
          <a:endParaRPr lang="es-CO"/>
        </a:p>
      </dgm:t>
    </dgm:pt>
    <dgm:pt modelId="{2BC699EB-7504-4BA6-B824-4F91E300CC5C}">
      <dgm:prSet phldrT="[Texto]"/>
      <dgm:spPr/>
      <dgm:t>
        <a:bodyPr/>
        <a:lstStyle/>
        <a:p>
          <a:r>
            <a:rPr lang="es-MX" dirty="0"/>
            <a:t>Servicio que permite conectar aplicaciones en la nube y on-premise de forma fluida</a:t>
          </a:r>
          <a:endParaRPr lang="es-CO" dirty="0"/>
        </a:p>
      </dgm:t>
    </dgm:pt>
    <dgm:pt modelId="{E6E8AF54-246A-4F70-A7BE-399F49465095}" type="parTrans" cxnId="{FD36E6C2-3082-4A66-B7C2-2F6A5F175D8E}">
      <dgm:prSet/>
      <dgm:spPr/>
      <dgm:t>
        <a:bodyPr/>
        <a:lstStyle/>
        <a:p>
          <a:endParaRPr lang="es-CO"/>
        </a:p>
      </dgm:t>
    </dgm:pt>
    <dgm:pt modelId="{99E6F738-CE7D-4E59-A6DF-8164258650CD}" type="sibTrans" cxnId="{FD36E6C2-3082-4A66-B7C2-2F6A5F175D8E}">
      <dgm:prSet/>
      <dgm:spPr/>
      <dgm:t>
        <a:bodyPr/>
        <a:lstStyle/>
        <a:p>
          <a:endParaRPr lang="es-CO"/>
        </a:p>
      </dgm:t>
    </dgm:pt>
    <dgm:pt modelId="{6549D278-894A-473E-9372-A1C16A17306A}">
      <dgm:prSet phldrT="[Texto]" custT="1"/>
      <dgm:spPr/>
      <dgm:t>
        <a:bodyPr/>
        <a:lstStyle/>
        <a:p>
          <a:r>
            <a:rPr lang="es-MX" sz="1600" dirty="0"/>
            <a:t>Características</a:t>
          </a:r>
          <a:endParaRPr lang="es-CO" sz="1600" dirty="0"/>
        </a:p>
      </dgm:t>
    </dgm:pt>
    <dgm:pt modelId="{C900D43F-42AF-436E-B43F-460389279139}" type="parTrans" cxnId="{6F5A0BC1-C87A-435E-8007-3AD1205701C6}">
      <dgm:prSet/>
      <dgm:spPr/>
      <dgm:t>
        <a:bodyPr/>
        <a:lstStyle/>
        <a:p>
          <a:endParaRPr lang="es-CO"/>
        </a:p>
      </dgm:t>
    </dgm:pt>
    <dgm:pt modelId="{1C9EF484-F294-4FAD-8FED-3E4888876159}" type="sibTrans" cxnId="{6F5A0BC1-C87A-435E-8007-3AD1205701C6}">
      <dgm:prSet/>
      <dgm:spPr/>
      <dgm:t>
        <a:bodyPr/>
        <a:lstStyle/>
        <a:p>
          <a:endParaRPr lang="es-CO"/>
        </a:p>
      </dgm:t>
    </dgm:pt>
    <dgm:pt modelId="{4E16CD57-58FA-492D-A49E-29550725700F}">
      <dgm:prSet phldrT="[Texto]"/>
      <dgm:spPr/>
      <dgm:t>
        <a:bodyPr/>
        <a:lstStyle/>
        <a:p>
          <a:r>
            <a:rPr lang="es-MX" dirty="0"/>
            <a:t>Automatiza los flujos de trabajo</a:t>
          </a:r>
          <a:endParaRPr lang="es-CO" dirty="0"/>
        </a:p>
      </dgm:t>
    </dgm:pt>
    <dgm:pt modelId="{D7C23174-4D5B-40E0-9DFB-D492EB793A6F}" type="parTrans" cxnId="{8A8E20D6-AF5B-44BA-88BF-6FD8A30FBADD}">
      <dgm:prSet/>
      <dgm:spPr/>
      <dgm:t>
        <a:bodyPr/>
        <a:lstStyle/>
        <a:p>
          <a:endParaRPr lang="es-CO"/>
        </a:p>
      </dgm:t>
    </dgm:pt>
    <dgm:pt modelId="{D809F555-337E-407F-B787-B613E5EE1F23}" type="sibTrans" cxnId="{8A8E20D6-AF5B-44BA-88BF-6FD8A30FBADD}">
      <dgm:prSet/>
      <dgm:spPr/>
      <dgm:t>
        <a:bodyPr/>
        <a:lstStyle/>
        <a:p>
          <a:endParaRPr lang="es-CO"/>
        </a:p>
      </dgm:t>
    </dgm:pt>
    <dgm:pt modelId="{6188B489-E9AC-4CC0-B1CC-5DBACC364257}">
      <dgm:prSet phldrT="[Texto]" custT="1"/>
      <dgm:spPr/>
      <dgm:t>
        <a:bodyPr/>
        <a:lstStyle/>
        <a:p>
          <a:r>
            <a:rPr lang="es-MX" sz="1600" dirty="0"/>
            <a:t>Proceso</a:t>
          </a:r>
          <a:endParaRPr lang="es-CO" sz="1600" dirty="0"/>
        </a:p>
      </dgm:t>
    </dgm:pt>
    <dgm:pt modelId="{370A2AF5-AA96-4099-AEA5-4C5ED7BD6BAF}" type="parTrans" cxnId="{23AD7976-5C03-4DA8-AE4E-57B490229C60}">
      <dgm:prSet/>
      <dgm:spPr/>
      <dgm:t>
        <a:bodyPr/>
        <a:lstStyle/>
        <a:p>
          <a:endParaRPr lang="es-CO"/>
        </a:p>
      </dgm:t>
    </dgm:pt>
    <dgm:pt modelId="{279B61AC-C29B-4EE1-8081-D12C64A1D1F1}" type="sibTrans" cxnId="{23AD7976-5C03-4DA8-AE4E-57B490229C60}">
      <dgm:prSet/>
      <dgm:spPr/>
      <dgm:t>
        <a:bodyPr/>
        <a:lstStyle/>
        <a:p>
          <a:endParaRPr lang="es-CO"/>
        </a:p>
      </dgm:t>
    </dgm:pt>
    <dgm:pt modelId="{BA7A1A8F-DF34-462E-9DCB-837B19073C41}">
      <dgm:prSet phldrT="[Texto]"/>
      <dgm:spPr/>
      <dgm:t>
        <a:bodyPr/>
        <a:lstStyle/>
        <a:p>
          <a:r>
            <a:rPr lang="es-MX" dirty="0"/>
            <a:t>Utiliza API y conectores preconfigurados para integrar aplicaciones.</a:t>
          </a:r>
          <a:endParaRPr lang="es-CO" dirty="0"/>
        </a:p>
      </dgm:t>
    </dgm:pt>
    <dgm:pt modelId="{AF3B455F-918B-482C-A1C6-D5660F612295}" type="parTrans" cxnId="{C41134CF-F600-4D46-AE11-1DD69FFD4356}">
      <dgm:prSet/>
      <dgm:spPr/>
      <dgm:t>
        <a:bodyPr/>
        <a:lstStyle/>
        <a:p>
          <a:endParaRPr lang="es-CO"/>
        </a:p>
      </dgm:t>
    </dgm:pt>
    <dgm:pt modelId="{E98ADA2E-FE94-4992-B43B-D84BB823D2EB}" type="sibTrans" cxnId="{C41134CF-F600-4D46-AE11-1DD69FFD4356}">
      <dgm:prSet/>
      <dgm:spPr/>
      <dgm:t>
        <a:bodyPr/>
        <a:lstStyle/>
        <a:p>
          <a:endParaRPr lang="es-CO"/>
        </a:p>
      </dgm:t>
    </dgm:pt>
    <dgm:pt modelId="{846E27FC-44EC-4349-B9E8-01DCB83E2946}">
      <dgm:prSet phldrT="[Texto]"/>
      <dgm:spPr/>
      <dgm:t>
        <a:bodyPr/>
        <a:lstStyle/>
        <a:p>
          <a:r>
            <a:rPr lang="es-MX" dirty="0"/>
            <a:t>Baja latencia</a:t>
          </a:r>
          <a:endParaRPr lang="es-CO" dirty="0"/>
        </a:p>
      </dgm:t>
    </dgm:pt>
    <dgm:pt modelId="{3A206F77-C2B0-4FDF-86BB-C8E14BB3BA11}" type="parTrans" cxnId="{1FA3DAD7-8707-4185-A9E4-80A4D1CFB849}">
      <dgm:prSet/>
      <dgm:spPr/>
      <dgm:t>
        <a:bodyPr/>
        <a:lstStyle/>
        <a:p>
          <a:endParaRPr lang="es-CO"/>
        </a:p>
      </dgm:t>
    </dgm:pt>
    <dgm:pt modelId="{4E358A27-4494-4AD6-AA63-E9E81FB720B9}" type="sibTrans" cxnId="{1FA3DAD7-8707-4185-A9E4-80A4D1CFB849}">
      <dgm:prSet/>
      <dgm:spPr/>
      <dgm:t>
        <a:bodyPr/>
        <a:lstStyle/>
        <a:p>
          <a:endParaRPr lang="es-CO"/>
        </a:p>
      </dgm:t>
    </dgm:pt>
    <dgm:pt modelId="{A4F45879-F4D4-4888-927A-7C260F619A63}">
      <dgm:prSet phldrT="[Texto]"/>
      <dgm:spPr/>
      <dgm:t>
        <a:bodyPr/>
        <a:lstStyle/>
        <a:p>
          <a:r>
            <a:rPr lang="es-MX" dirty="0"/>
            <a:t>Integración con aplicaciones de Oracle o terceros</a:t>
          </a:r>
          <a:endParaRPr lang="es-CO" dirty="0"/>
        </a:p>
      </dgm:t>
    </dgm:pt>
    <dgm:pt modelId="{38A9DE2C-DD39-439B-B105-CF1F27B78299}" type="parTrans" cxnId="{E6825591-E2BC-4002-81B2-31E9625E2718}">
      <dgm:prSet/>
      <dgm:spPr/>
      <dgm:t>
        <a:bodyPr/>
        <a:lstStyle/>
        <a:p>
          <a:endParaRPr lang="es-CO"/>
        </a:p>
      </dgm:t>
    </dgm:pt>
    <dgm:pt modelId="{EBC36D65-2D7B-430E-97B1-F2D1810B053F}" type="sibTrans" cxnId="{E6825591-E2BC-4002-81B2-31E9625E2718}">
      <dgm:prSet/>
      <dgm:spPr/>
      <dgm:t>
        <a:bodyPr/>
        <a:lstStyle/>
        <a:p>
          <a:endParaRPr lang="es-CO"/>
        </a:p>
      </dgm:t>
    </dgm:pt>
    <dgm:pt modelId="{7DE1DCA1-CC20-4197-AE90-189825AB9E76}" type="pres">
      <dgm:prSet presAssocID="{26E324EB-E07F-42C6-A038-9BC8011A4E59}" presName="linearFlow" presStyleCnt="0">
        <dgm:presLayoutVars>
          <dgm:dir/>
          <dgm:animLvl val="lvl"/>
          <dgm:resizeHandles val="exact"/>
        </dgm:presLayoutVars>
      </dgm:prSet>
      <dgm:spPr/>
    </dgm:pt>
    <dgm:pt modelId="{70A8BC52-8E00-49CA-B372-F7913DE57BC9}" type="pres">
      <dgm:prSet presAssocID="{9DA7BB58-10FE-4F0F-8B8A-6063539785DB}" presName="composite" presStyleCnt="0"/>
      <dgm:spPr/>
    </dgm:pt>
    <dgm:pt modelId="{2BB530EC-1288-4649-B9E4-22448E2DAD49}" type="pres">
      <dgm:prSet presAssocID="{9DA7BB58-10FE-4F0F-8B8A-6063539785DB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EC57D37-6BE0-4043-BE70-217FA82E3524}" type="pres">
      <dgm:prSet presAssocID="{9DA7BB58-10FE-4F0F-8B8A-6063539785DB}" presName="parSh" presStyleLbl="node1" presStyleIdx="0" presStyleCnt="3"/>
      <dgm:spPr/>
    </dgm:pt>
    <dgm:pt modelId="{9B1DF714-D9B2-48C9-83DA-AD3B01487642}" type="pres">
      <dgm:prSet presAssocID="{9DA7BB58-10FE-4F0F-8B8A-6063539785DB}" presName="desTx" presStyleLbl="fgAcc1" presStyleIdx="0" presStyleCnt="3">
        <dgm:presLayoutVars>
          <dgm:bulletEnabled val="1"/>
        </dgm:presLayoutVars>
      </dgm:prSet>
      <dgm:spPr/>
    </dgm:pt>
    <dgm:pt modelId="{761C7F5C-3DE8-4B2C-AB02-30D3CE80D6DD}" type="pres">
      <dgm:prSet presAssocID="{5D7E47AF-DB22-443A-B4E5-A3340E7A39D4}" presName="sibTrans" presStyleLbl="sibTrans2D1" presStyleIdx="0" presStyleCnt="2"/>
      <dgm:spPr/>
    </dgm:pt>
    <dgm:pt modelId="{88C0BD1A-E323-4765-B771-F3BA6CB7DCBF}" type="pres">
      <dgm:prSet presAssocID="{5D7E47AF-DB22-443A-B4E5-A3340E7A39D4}" presName="connTx" presStyleLbl="sibTrans2D1" presStyleIdx="0" presStyleCnt="2"/>
      <dgm:spPr/>
    </dgm:pt>
    <dgm:pt modelId="{87255603-BECE-4554-9BDB-3B5E955FB7A7}" type="pres">
      <dgm:prSet presAssocID="{6549D278-894A-473E-9372-A1C16A17306A}" presName="composite" presStyleCnt="0"/>
      <dgm:spPr/>
    </dgm:pt>
    <dgm:pt modelId="{96B89B45-6C9C-452E-A705-CE2EB090FACE}" type="pres">
      <dgm:prSet presAssocID="{6549D278-894A-473E-9372-A1C16A17306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48BBF77-2E32-4E79-A8CB-7C6C9FDD6B98}" type="pres">
      <dgm:prSet presAssocID="{6549D278-894A-473E-9372-A1C16A17306A}" presName="parSh" presStyleLbl="node1" presStyleIdx="1" presStyleCnt="3" custScaleX="113147"/>
      <dgm:spPr/>
    </dgm:pt>
    <dgm:pt modelId="{5D0119FF-F2A0-493F-89DF-967C136562E8}" type="pres">
      <dgm:prSet presAssocID="{6549D278-894A-473E-9372-A1C16A17306A}" presName="desTx" presStyleLbl="fgAcc1" presStyleIdx="1" presStyleCnt="3">
        <dgm:presLayoutVars>
          <dgm:bulletEnabled val="1"/>
        </dgm:presLayoutVars>
      </dgm:prSet>
      <dgm:spPr/>
    </dgm:pt>
    <dgm:pt modelId="{F1019F90-DD27-43EC-8002-6E07EC007456}" type="pres">
      <dgm:prSet presAssocID="{1C9EF484-F294-4FAD-8FED-3E4888876159}" presName="sibTrans" presStyleLbl="sibTrans2D1" presStyleIdx="1" presStyleCnt="2"/>
      <dgm:spPr/>
    </dgm:pt>
    <dgm:pt modelId="{E24EFF47-CADB-40F1-B7D1-88B0AA4F1F90}" type="pres">
      <dgm:prSet presAssocID="{1C9EF484-F294-4FAD-8FED-3E4888876159}" presName="connTx" presStyleLbl="sibTrans2D1" presStyleIdx="1" presStyleCnt="2"/>
      <dgm:spPr/>
    </dgm:pt>
    <dgm:pt modelId="{AE97FCED-BD9C-4ACB-BA1B-57DD5FFA4A15}" type="pres">
      <dgm:prSet presAssocID="{6188B489-E9AC-4CC0-B1CC-5DBACC364257}" presName="composite" presStyleCnt="0"/>
      <dgm:spPr/>
    </dgm:pt>
    <dgm:pt modelId="{3B6C5FB1-2AC2-4264-B19A-D755ED5C51F8}" type="pres">
      <dgm:prSet presAssocID="{6188B489-E9AC-4CC0-B1CC-5DBACC36425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8F83CA6-1716-4107-9FB1-AE906DD6C9DD}" type="pres">
      <dgm:prSet presAssocID="{6188B489-E9AC-4CC0-B1CC-5DBACC364257}" presName="parSh" presStyleLbl="node1" presStyleIdx="2" presStyleCnt="3"/>
      <dgm:spPr/>
    </dgm:pt>
    <dgm:pt modelId="{4058AE61-2032-49BA-9E87-94C79D8C03CC}" type="pres">
      <dgm:prSet presAssocID="{6188B489-E9AC-4CC0-B1CC-5DBACC364257}" presName="desTx" presStyleLbl="fgAcc1" presStyleIdx="2" presStyleCnt="3">
        <dgm:presLayoutVars>
          <dgm:bulletEnabled val="1"/>
        </dgm:presLayoutVars>
      </dgm:prSet>
      <dgm:spPr/>
    </dgm:pt>
  </dgm:ptLst>
  <dgm:cxnLst>
    <dgm:cxn modelId="{25780A0E-08D0-42E2-8026-A93087B5889B}" type="presOf" srcId="{6549D278-894A-473E-9372-A1C16A17306A}" destId="{748BBF77-2E32-4E79-A8CB-7C6C9FDD6B98}" srcOrd="1" destOrd="0" presId="urn:microsoft.com/office/officeart/2005/8/layout/process3"/>
    <dgm:cxn modelId="{987D6112-0227-4AEB-BF65-253AD68604FB}" type="presOf" srcId="{5D7E47AF-DB22-443A-B4E5-A3340E7A39D4}" destId="{88C0BD1A-E323-4765-B771-F3BA6CB7DCBF}" srcOrd="1" destOrd="0" presId="urn:microsoft.com/office/officeart/2005/8/layout/process3"/>
    <dgm:cxn modelId="{7F0B4D12-8501-4ECE-BCB5-2E6B2FA1B670}" type="presOf" srcId="{6549D278-894A-473E-9372-A1C16A17306A}" destId="{96B89B45-6C9C-452E-A705-CE2EB090FACE}" srcOrd="0" destOrd="0" presId="urn:microsoft.com/office/officeart/2005/8/layout/process3"/>
    <dgm:cxn modelId="{236DED15-D7E2-48E9-A765-2B8BA616115E}" type="presOf" srcId="{6188B489-E9AC-4CC0-B1CC-5DBACC364257}" destId="{3B6C5FB1-2AC2-4264-B19A-D755ED5C51F8}" srcOrd="0" destOrd="0" presId="urn:microsoft.com/office/officeart/2005/8/layout/process3"/>
    <dgm:cxn modelId="{CFACEB20-8660-4DDC-9873-3FE8E3751245}" type="presOf" srcId="{9DA7BB58-10FE-4F0F-8B8A-6063539785DB}" destId="{2BB530EC-1288-4649-B9E4-22448E2DAD49}" srcOrd="0" destOrd="0" presId="urn:microsoft.com/office/officeart/2005/8/layout/process3"/>
    <dgm:cxn modelId="{14FDBF37-C2B2-415E-8AAC-CBAE02E6C027}" type="presOf" srcId="{A4F45879-F4D4-4888-927A-7C260F619A63}" destId="{5D0119FF-F2A0-493F-89DF-967C136562E8}" srcOrd="0" destOrd="2" presId="urn:microsoft.com/office/officeart/2005/8/layout/process3"/>
    <dgm:cxn modelId="{032B153C-4D67-41C5-B5C1-6088CCB63CB4}" type="presOf" srcId="{4E16CD57-58FA-492D-A49E-29550725700F}" destId="{5D0119FF-F2A0-493F-89DF-967C136562E8}" srcOrd="0" destOrd="0" presId="urn:microsoft.com/office/officeart/2005/8/layout/process3"/>
    <dgm:cxn modelId="{74D6FE63-9835-4AE7-A18A-2EBD1E14114F}" type="presOf" srcId="{BA7A1A8F-DF34-462E-9DCB-837B19073C41}" destId="{4058AE61-2032-49BA-9E87-94C79D8C03CC}" srcOrd="0" destOrd="0" presId="urn:microsoft.com/office/officeart/2005/8/layout/process3"/>
    <dgm:cxn modelId="{23AD7976-5C03-4DA8-AE4E-57B490229C60}" srcId="{26E324EB-E07F-42C6-A038-9BC8011A4E59}" destId="{6188B489-E9AC-4CC0-B1CC-5DBACC364257}" srcOrd="2" destOrd="0" parTransId="{370A2AF5-AA96-4099-AEA5-4C5ED7BD6BAF}" sibTransId="{279B61AC-C29B-4EE1-8081-D12C64A1D1F1}"/>
    <dgm:cxn modelId="{A489FC8F-3B4A-4AB6-AF0C-F7280A92B471}" type="presOf" srcId="{6188B489-E9AC-4CC0-B1CC-5DBACC364257}" destId="{08F83CA6-1716-4107-9FB1-AE906DD6C9DD}" srcOrd="1" destOrd="0" presId="urn:microsoft.com/office/officeart/2005/8/layout/process3"/>
    <dgm:cxn modelId="{E6825591-E2BC-4002-81B2-31E9625E2718}" srcId="{6549D278-894A-473E-9372-A1C16A17306A}" destId="{A4F45879-F4D4-4888-927A-7C260F619A63}" srcOrd="2" destOrd="0" parTransId="{38A9DE2C-DD39-439B-B105-CF1F27B78299}" sibTransId="{EBC36D65-2D7B-430E-97B1-F2D1810B053F}"/>
    <dgm:cxn modelId="{40BA9CA6-356E-464B-8C87-93D76CE53824}" srcId="{26E324EB-E07F-42C6-A038-9BC8011A4E59}" destId="{9DA7BB58-10FE-4F0F-8B8A-6063539785DB}" srcOrd="0" destOrd="0" parTransId="{6F34FF62-16AD-4B7B-9C6C-9DF6178773D2}" sibTransId="{5D7E47AF-DB22-443A-B4E5-A3340E7A39D4}"/>
    <dgm:cxn modelId="{797423A7-BF87-41CE-B96A-928B8D444801}" type="presOf" srcId="{2BC699EB-7504-4BA6-B824-4F91E300CC5C}" destId="{9B1DF714-D9B2-48C9-83DA-AD3B01487642}" srcOrd="0" destOrd="0" presId="urn:microsoft.com/office/officeart/2005/8/layout/process3"/>
    <dgm:cxn modelId="{E2957AB7-B44F-4FAD-8269-01A7069E62EB}" type="presOf" srcId="{5D7E47AF-DB22-443A-B4E5-A3340E7A39D4}" destId="{761C7F5C-3DE8-4B2C-AB02-30D3CE80D6DD}" srcOrd="0" destOrd="0" presId="urn:microsoft.com/office/officeart/2005/8/layout/process3"/>
    <dgm:cxn modelId="{6F5A0BC1-C87A-435E-8007-3AD1205701C6}" srcId="{26E324EB-E07F-42C6-A038-9BC8011A4E59}" destId="{6549D278-894A-473E-9372-A1C16A17306A}" srcOrd="1" destOrd="0" parTransId="{C900D43F-42AF-436E-B43F-460389279139}" sibTransId="{1C9EF484-F294-4FAD-8FED-3E4888876159}"/>
    <dgm:cxn modelId="{FD36E6C2-3082-4A66-B7C2-2F6A5F175D8E}" srcId="{9DA7BB58-10FE-4F0F-8B8A-6063539785DB}" destId="{2BC699EB-7504-4BA6-B824-4F91E300CC5C}" srcOrd="0" destOrd="0" parTransId="{E6E8AF54-246A-4F70-A7BE-399F49465095}" sibTransId="{99E6F738-CE7D-4E59-A6DF-8164258650CD}"/>
    <dgm:cxn modelId="{C41134CF-F600-4D46-AE11-1DD69FFD4356}" srcId="{6188B489-E9AC-4CC0-B1CC-5DBACC364257}" destId="{BA7A1A8F-DF34-462E-9DCB-837B19073C41}" srcOrd="0" destOrd="0" parTransId="{AF3B455F-918B-482C-A1C6-D5660F612295}" sibTransId="{E98ADA2E-FE94-4992-B43B-D84BB823D2EB}"/>
    <dgm:cxn modelId="{B32D93D4-3D0F-4E40-AF1F-94555EF0D9C1}" type="presOf" srcId="{846E27FC-44EC-4349-B9E8-01DCB83E2946}" destId="{5D0119FF-F2A0-493F-89DF-967C136562E8}" srcOrd="0" destOrd="1" presId="urn:microsoft.com/office/officeart/2005/8/layout/process3"/>
    <dgm:cxn modelId="{8A8E20D6-AF5B-44BA-88BF-6FD8A30FBADD}" srcId="{6549D278-894A-473E-9372-A1C16A17306A}" destId="{4E16CD57-58FA-492D-A49E-29550725700F}" srcOrd="0" destOrd="0" parTransId="{D7C23174-4D5B-40E0-9DFB-D492EB793A6F}" sibTransId="{D809F555-337E-407F-B787-B613E5EE1F23}"/>
    <dgm:cxn modelId="{1FA3DAD7-8707-4185-A9E4-80A4D1CFB849}" srcId="{6549D278-894A-473E-9372-A1C16A17306A}" destId="{846E27FC-44EC-4349-B9E8-01DCB83E2946}" srcOrd="1" destOrd="0" parTransId="{3A206F77-C2B0-4FDF-86BB-C8E14BB3BA11}" sibTransId="{4E358A27-4494-4AD6-AA63-E9E81FB720B9}"/>
    <dgm:cxn modelId="{A63E2ADB-DA5A-45EA-8C71-093B25874587}" type="presOf" srcId="{1C9EF484-F294-4FAD-8FED-3E4888876159}" destId="{F1019F90-DD27-43EC-8002-6E07EC007456}" srcOrd="0" destOrd="0" presId="urn:microsoft.com/office/officeart/2005/8/layout/process3"/>
    <dgm:cxn modelId="{8E9BD1E1-1810-4738-A9A3-6A19CB20D98C}" type="presOf" srcId="{1C9EF484-F294-4FAD-8FED-3E4888876159}" destId="{E24EFF47-CADB-40F1-B7D1-88B0AA4F1F90}" srcOrd="1" destOrd="0" presId="urn:microsoft.com/office/officeart/2005/8/layout/process3"/>
    <dgm:cxn modelId="{DB83F7E4-F0F1-4BEE-95D3-BA56EE499A57}" type="presOf" srcId="{9DA7BB58-10FE-4F0F-8B8A-6063539785DB}" destId="{DEC57D37-6BE0-4043-BE70-217FA82E3524}" srcOrd="1" destOrd="0" presId="urn:microsoft.com/office/officeart/2005/8/layout/process3"/>
    <dgm:cxn modelId="{EC2724EB-CFC6-45E5-A48F-6FAD35A9DB9B}" type="presOf" srcId="{26E324EB-E07F-42C6-A038-9BC8011A4E59}" destId="{7DE1DCA1-CC20-4197-AE90-189825AB9E76}" srcOrd="0" destOrd="0" presId="urn:microsoft.com/office/officeart/2005/8/layout/process3"/>
    <dgm:cxn modelId="{44EE319D-F837-491E-AD4B-2750F51EA736}" type="presParOf" srcId="{7DE1DCA1-CC20-4197-AE90-189825AB9E76}" destId="{70A8BC52-8E00-49CA-B372-F7913DE57BC9}" srcOrd="0" destOrd="0" presId="urn:microsoft.com/office/officeart/2005/8/layout/process3"/>
    <dgm:cxn modelId="{D0F9D149-71E8-4C36-B9A4-4FEF336DAF7F}" type="presParOf" srcId="{70A8BC52-8E00-49CA-B372-F7913DE57BC9}" destId="{2BB530EC-1288-4649-B9E4-22448E2DAD49}" srcOrd="0" destOrd="0" presId="urn:microsoft.com/office/officeart/2005/8/layout/process3"/>
    <dgm:cxn modelId="{EEA92E57-1606-4C38-9A0A-8A6925A8DC16}" type="presParOf" srcId="{70A8BC52-8E00-49CA-B372-F7913DE57BC9}" destId="{DEC57D37-6BE0-4043-BE70-217FA82E3524}" srcOrd="1" destOrd="0" presId="urn:microsoft.com/office/officeart/2005/8/layout/process3"/>
    <dgm:cxn modelId="{EFB12EB4-BED0-4BCF-B59B-C01F30F2DE8D}" type="presParOf" srcId="{70A8BC52-8E00-49CA-B372-F7913DE57BC9}" destId="{9B1DF714-D9B2-48C9-83DA-AD3B01487642}" srcOrd="2" destOrd="0" presId="urn:microsoft.com/office/officeart/2005/8/layout/process3"/>
    <dgm:cxn modelId="{1341F32C-2D39-4130-A6C4-9EBCAD55EBA1}" type="presParOf" srcId="{7DE1DCA1-CC20-4197-AE90-189825AB9E76}" destId="{761C7F5C-3DE8-4B2C-AB02-30D3CE80D6DD}" srcOrd="1" destOrd="0" presId="urn:microsoft.com/office/officeart/2005/8/layout/process3"/>
    <dgm:cxn modelId="{5E9DADB8-68C8-4281-9C8A-A82D01A0CCB6}" type="presParOf" srcId="{761C7F5C-3DE8-4B2C-AB02-30D3CE80D6DD}" destId="{88C0BD1A-E323-4765-B771-F3BA6CB7DCBF}" srcOrd="0" destOrd="0" presId="urn:microsoft.com/office/officeart/2005/8/layout/process3"/>
    <dgm:cxn modelId="{EB12AF92-1EA4-49C8-BCA2-BD320C998072}" type="presParOf" srcId="{7DE1DCA1-CC20-4197-AE90-189825AB9E76}" destId="{87255603-BECE-4554-9BDB-3B5E955FB7A7}" srcOrd="2" destOrd="0" presId="urn:microsoft.com/office/officeart/2005/8/layout/process3"/>
    <dgm:cxn modelId="{20295A03-2C5C-41D7-93C2-EA7A549B71AE}" type="presParOf" srcId="{87255603-BECE-4554-9BDB-3B5E955FB7A7}" destId="{96B89B45-6C9C-452E-A705-CE2EB090FACE}" srcOrd="0" destOrd="0" presId="urn:microsoft.com/office/officeart/2005/8/layout/process3"/>
    <dgm:cxn modelId="{50CD0E70-B06A-4B7D-B819-E45CA316A86B}" type="presParOf" srcId="{87255603-BECE-4554-9BDB-3B5E955FB7A7}" destId="{748BBF77-2E32-4E79-A8CB-7C6C9FDD6B98}" srcOrd="1" destOrd="0" presId="urn:microsoft.com/office/officeart/2005/8/layout/process3"/>
    <dgm:cxn modelId="{76677860-1C72-4098-9254-E399101500C4}" type="presParOf" srcId="{87255603-BECE-4554-9BDB-3B5E955FB7A7}" destId="{5D0119FF-F2A0-493F-89DF-967C136562E8}" srcOrd="2" destOrd="0" presId="urn:microsoft.com/office/officeart/2005/8/layout/process3"/>
    <dgm:cxn modelId="{84E4E311-5B2A-493F-B3E1-E4E2DA5CB245}" type="presParOf" srcId="{7DE1DCA1-CC20-4197-AE90-189825AB9E76}" destId="{F1019F90-DD27-43EC-8002-6E07EC007456}" srcOrd="3" destOrd="0" presId="urn:microsoft.com/office/officeart/2005/8/layout/process3"/>
    <dgm:cxn modelId="{61C07540-1C27-4EEB-9745-DA1CD0A8170C}" type="presParOf" srcId="{F1019F90-DD27-43EC-8002-6E07EC007456}" destId="{E24EFF47-CADB-40F1-B7D1-88B0AA4F1F90}" srcOrd="0" destOrd="0" presId="urn:microsoft.com/office/officeart/2005/8/layout/process3"/>
    <dgm:cxn modelId="{C83D395D-B23E-4700-91C5-203505F1D211}" type="presParOf" srcId="{7DE1DCA1-CC20-4197-AE90-189825AB9E76}" destId="{AE97FCED-BD9C-4ACB-BA1B-57DD5FFA4A15}" srcOrd="4" destOrd="0" presId="urn:microsoft.com/office/officeart/2005/8/layout/process3"/>
    <dgm:cxn modelId="{6B120E4D-CB36-44C1-AD67-FEDCD4875A0E}" type="presParOf" srcId="{AE97FCED-BD9C-4ACB-BA1B-57DD5FFA4A15}" destId="{3B6C5FB1-2AC2-4264-B19A-D755ED5C51F8}" srcOrd="0" destOrd="0" presId="urn:microsoft.com/office/officeart/2005/8/layout/process3"/>
    <dgm:cxn modelId="{D562427A-5ED4-489E-9FD3-12EB7240C96B}" type="presParOf" srcId="{AE97FCED-BD9C-4ACB-BA1B-57DD5FFA4A15}" destId="{08F83CA6-1716-4107-9FB1-AE906DD6C9DD}" srcOrd="1" destOrd="0" presId="urn:microsoft.com/office/officeart/2005/8/layout/process3"/>
    <dgm:cxn modelId="{FC449287-76A7-434F-8063-19FA6F688D91}" type="presParOf" srcId="{AE97FCED-BD9C-4ACB-BA1B-57DD5FFA4A15}" destId="{4058AE61-2032-49BA-9E87-94C79D8C03C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E90A9-3DF3-4B61-B314-648ED1701B80}">
      <dsp:nvSpPr>
        <dsp:cNvPr id="0" name=""/>
        <dsp:cNvSpPr/>
      </dsp:nvSpPr>
      <dsp:spPr>
        <a:xfrm>
          <a:off x="3321" y="1101516"/>
          <a:ext cx="1878951" cy="15497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Construir, entrenar e implementar modelos de ML a escala</a:t>
          </a:r>
          <a:endParaRPr lang="es-CO" sz="1200" kern="1200" dirty="0"/>
        </a:p>
      </dsp:txBody>
      <dsp:txXfrm>
        <a:off x="38985" y="1137180"/>
        <a:ext cx="1807623" cy="1146326"/>
      </dsp:txXfrm>
    </dsp:sp>
    <dsp:sp modelId="{64D2746A-EE40-418D-AA19-3984F9D8614C}">
      <dsp:nvSpPr>
        <dsp:cNvPr id="0" name=""/>
        <dsp:cNvSpPr/>
      </dsp:nvSpPr>
      <dsp:spPr>
        <a:xfrm>
          <a:off x="1066119" y="1495315"/>
          <a:ext cx="2035648" cy="2035648"/>
        </a:xfrm>
        <a:prstGeom prst="leftCircularArrow">
          <a:avLst>
            <a:gd name="adj1" fmla="val 2976"/>
            <a:gd name="adj2" fmla="val 364750"/>
            <a:gd name="adj3" fmla="val 2140261"/>
            <a:gd name="adj4" fmla="val 9024489"/>
            <a:gd name="adj5" fmla="val 347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56A84-626E-4B28-9906-ECF6BE24299D}">
      <dsp:nvSpPr>
        <dsp:cNvPr id="0" name=""/>
        <dsp:cNvSpPr/>
      </dsp:nvSpPr>
      <dsp:spPr>
        <a:xfrm>
          <a:off x="420866" y="2319170"/>
          <a:ext cx="1670179" cy="664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¿Qué es?</a:t>
          </a:r>
          <a:endParaRPr lang="es-CO" sz="1800" kern="1200" dirty="0"/>
        </a:p>
      </dsp:txBody>
      <dsp:txXfrm>
        <a:off x="440319" y="2338623"/>
        <a:ext cx="1631273" cy="625269"/>
      </dsp:txXfrm>
    </dsp:sp>
    <dsp:sp modelId="{C7734392-5C0F-4A63-8866-6E100441FB93}">
      <dsp:nvSpPr>
        <dsp:cNvPr id="0" name=""/>
        <dsp:cNvSpPr/>
      </dsp:nvSpPr>
      <dsp:spPr>
        <a:xfrm>
          <a:off x="2379562" y="1101516"/>
          <a:ext cx="1878951" cy="15497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 err="1"/>
            <a:t>Jupyter</a:t>
          </a:r>
          <a:r>
            <a:rPr lang="es-MX" sz="1200" kern="1200" dirty="0"/>
            <a:t> notebooks</a:t>
          </a:r>
          <a:endParaRPr lang="es-CO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Almacenamiento de datos integrado</a:t>
          </a:r>
          <a:endParaRPr lang="es-CO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Herramientas de visualización</a:t>
          </a:r>
          <a:endParaRPr lang="es-CO" sz="1200" kern="1200" dirty="0"/>
        </a:p>
      </dsp:txBody>
      <dsp:txXfrm>
        <a:off x="2415226" y="1469268"/>
        <a:ext cx="1807623" cy="1146326"/>
      </dsp:txXfrm>
    </dsp:sp>
    <dsp:sp modelId="{2A2835AD-164A-4CE7-A328-E74CECB6657E}">
      <dsp:nvSpPr>
        <dsp:cNvPr id="0" name=""/>
        <dsp:cNvSpPr/>
      </dsp:nvSpPr>
      <dsp:spPr>
        <a:xfrm>
          <a:off x="3426703" y="161047"/>
          <a:ext cx="2275736" cy="2275736"/>
        </a:xfrm>
        <a:prstGeom prst="circularArrow">
          <a:avLst>
            <a:gd name="adj1" fmla="val 2662"/>
            <a:gd name="adj2" fmla="val 323881"/>
            <a:gd name="adj3" fmla="val 19500608"/>
            <a:gd name="adj4" fmla="val 12575511"/>
            <a:gd name="adj5" fmla="val 310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8E67F-9A66-4277-83FD-6A5EE9FC4B9A}">
      <dsp:nvSpPr>
        <dsp:cNvPr id="0" name=""/>
        <dsp:cNvSpPr/>
      </dsp:nvSpPr>
      <dsp:spPr>
        <a:xfrm>
          <a:off x="2797107" y="769428"/>
          <a:ext cx="1670179" cy="664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Características</a:t>
          </a:r>
          <a:endParaRPr lang="es-CO" sz="1800" kern="1200" dirty="0"/>
        </a:p>
      </dsp:txBody>
      <dsp:txXfrm>
        <a:off x="2816560" y="788881"/>
        <a:ext cx="1631273" cy="625269"/>
      </dsp:txXfrm>
    </dsp:sp>
    <dsp:sp modelId="{833B155C-C95F-44F4-8D10-7CC84D8FABF4}">
      <dsp:nvSpPr>
        <dsp:cNvPr id="0" name=""/>
        <dsp:cNvSpPr/>
      </dsp:nvSpPr>
      <dsp:spPr>
        <a:xfrm>
          <a:off x="4755803" y="1101516"/>
          <a:ext cx="1878951" cy="15497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Facilita la integración de </a:t>
          </a:r>
          <a:r>
            <a:rPr lang="es-MX" sz="1100" kern="1200" dirty="0" err="1"/>
            <a:t>datasets</a:t>
          </a:r>
          <a:r>
            <a:rPr lang="es-MX" sz="1100" kern="1200" dirty="0"/>
            <a:t> masivos.</a:t>
          </a:r>
          <a:endParaRPr lang="es-C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Aprovecha los recursos de OCI (</a:t>
          </a:r>
          <a:r>
            <a:rPr lang="es-CO" sz="1100" kern="1200" dirty="0"/>
            <a:t>Oracle Cloud </a:t>
          </a:r>
          <a:r>
            <a:rPr lang="es-CO" sz="1100" kern="1200" dirty="0" err="1"/>
            <a:t>Infrastructure</a:t>
          </a:r>
          <a:r>
            <a:rPr lang="es-CO" sz="1100" kern="1200" dirty="0"/>
            <a:t>) para entrenar modelos más rápidos</a:t>
          </a:r>
        </a:p>
      </dsp:txBody>
      <dsp:txXfrm>
        <a:off x="4791467" y="1137180"/>
        <a:ext cx="1807623" cy="1146326"/>
      </dsp:txXfrm>
    </dsp:sp>
    <dsp:sp modelId="{506C8855-B589-45F3-87CC-BAE619F65816}">
      <dsp:nvSpPr>
        <dsp:cNvPr id="0" name=""/>
        <dsp:cNvSpPr/>
      </dsp:nvSpPr>
      <dsp:spPr>
        <a:xfrm>
          <a:off x="5173348" y="2319170"/>
          <a:ext cx="1670179" cy="664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Proceso</a:t>
          </a:r>
          <a:endParaRPr lang="es-CO" sz="1800" kern="1200" dirty="0"/>
        </a:p>
      </dsp:txBody>
      <dsp:txXfrm>
        <a:off x="5192801" y="2338623"/>
        <a:ext cx="1631273" cy="625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C57D37-6BE0-4043-BE70-217FA82E3524}">
      <dsp:nvSpPr>
        <dsp:cNvPr id="0" name=""/>
        <dsp:cNvSpPr/>
      </dsp:nvSpPr>
      <dsp:spPr>
        <a:xfrm>
          <a:off x="2276" y="296658"/>
          <a:ext cx="1526165" cy="5909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¿Qué es?</a:t>
          </a:r>
          <a:endParaRPr lang="es-CO" sz="1600" kern="1200" dirty="0"/>
        </a:p>
      </dsp:txBody>
      <dsp:txXfrm>
        <a:off x="2276" y="296658"/>
        <a:ext cx="1526165" cy="393969"/>
      </dsp:txXfrm>
    </dsp:sp>
    <dsp:sp modelId="{9B1DF714-D9B2-48C9-83DA-AD3B01487642}">
      <dsp:nvSpPr>
        <dsp:cNvPr id="0" name=""/>
        <dsp:cNvSpPr/>
      </dsp:nvSpPr>
      <dsp:spPr>
        <a:xfrm>
          <a:off x="314864" y="690627"/>
          <a:ext cx="1526165" cy="14107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Servicio que permite conectar aplicaciones en la nube y on-premise de forma fluida</a:t>
          </a:r>
          <a:endParaRPr lang="es-CO" sz="1200" kern="1200" dirty="0"/>
        </a:p>
      </dsp:txBody>
      <dsp:txXfrm>
        <a:off x="356183" y="731946"/>
        <a:ext cx="1443527" cy="1328112"/>
      </dsp:txXfrm>
    </dsp:sp>
    <dsp:sp modelId="{761C7F5C-3DE8-4B2C-AB02-30D3CE80D6DD}">
      <dsp:nvSpPr>
        <dsp:cNvPr id="0" name=""/>
        <dsp:cNvSpPr/>
      </dsp:nvSpPr>
      <dsp:spPr>
        <a:xfrm>
          <a:off x="1759803" y="303657"/>
          <a:ext cx="490485" cy="3799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000" kern="1200"/>
        </a:p>
      </dsp:txBody>
      <dsp:txXfrm>
        <a:off x="1759803" y="379651"/>
        <a:ext cx="376494" cy="227983"/>
      </dsp:txXfrm>
    </dsp:sp>
    <dsp:sp modelId="{748BBF77-2E32-4E79-A8CB-7C6C9FDD6B98}">
      <dsp:nvSpPr>
        <dsp:cNvPr id="0" name=""/>
        <dsp:cNvSpPr/>
      </dsp:nvSpPr>
      <dsp:spPr>
        <a:xfrm>
          <a:off x="2453886" y="296658"/>
          <a:ext cx="1726810" cy="5909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Características</a:t>
          </a:r>
          <a:endParaRPr lang="es-CO" sz="1600" kern="1200" dirty="0"/>
        </a:p>
      </dsp:txBody>
      <dsp:txXfrm>
        <a:off x="2453886" y="296658"/>
        <a:ext cx="1726810" cy="393969"/>
      </dsp:txXfrm>
    </dsp:sp>
    <dsp:sp modelId="{5D0119FF-F2A0-493F-89DF-967C136562E8}">
      <dsp:nvSpPr>
        <dsp:cNvPr id="0" name=""/>
        <dsp:cNvSpPr/>
      </dsp:nvSpPr>
      <dsp:spPr>
        <a:xfrm>
          <a:off x="2866797" y="690627"/>
          <a:ext cx="1526165" cy="14107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Automatiza los flujos de trabajo</a:t>
          </a:r>
          <a:endParaRPr lang="es-CO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Baja latencia</a:t>
          </a:r>
          <a:endParaRPr lang="es-CO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Integración con aplicaciones de Oracle o terceros</a:t>
          </a:r>
          <a:endParaRPr lang="es-CO" sz="1200" kern="1200" dirty="0"/>
        </a:p>
      </dsp:txBody>
      <dsp:txXfrm>
        <a:off x="2908116" y="731946"/>
        <a:ext cx="1443527" cy="1328112"/>
      </dsp:txXfrm>
    </dsp:sp>
    <dsp:sp modelId="{F1019F90-DD27-43EC-8002-6E07EC007456}">
      <dsp:nvSpPr>
        <dsp:cNvPr id="0" name=""/>
        <dsp:cNvSpPr/>
      </dsp:nvSpPr>
      <dsp:spPr>
        <a:xfrm>
          <a:off x="4386977" y="303657"/>
          <a:ext cx="437314" cy="3799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000" kern="1200"/>
        </a:p>
      </dsp:txBody>
      <dsp:txXfrm>
        <a:off x="4386977" y="379651"/>
        <a:ext cx="323323" cy="227983"/>
      </dsp:txXfrm>
    </dsp:sp>
    <dsp:sp modelId="{08F83CA6-1716-4107-9FB1-AE906DD6C9DD}">
      <dsp:nvSpPr>
        <dsp:cNvPr id="0" name=""/>
        <dsp:cNvSpPr/>
      </dsp:nvSpPr>
      <dsp:spPr>
        <a:xfrm>
          <a:off x="5005818" y="296658"/>
          <a:ext cx="1526165" cy="5909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Proceso</a:t>
          </a:r>
          <a:endParaRPr lang="es-CO" sz="1600" kern="1200" dirty="0"/>
        </a:p>
      </dsp:txBody>
      <dsp:txXfrm>
        <a:off x="5005818" y="296658"/>
        <a:ext cx="1526165" cy="393969"/>
      </dsp:txXfrm>
    </dsp:sp>
    <dsp:sp modelId="{4058AE61-2032-49BA-9E87-94C79D8C03CC}">
      <dsp:nvSpPr>
        <dsp:cNvPr id="0" name=""/>
        <dsp:cNvSpPr/>
      </dsp:nvSpPr>
      <dsp:spPr>
        <a:xfrm>
          <a:off x="5318407" y="690627"/>
          <a:ext cx="1526165" cy="14107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Utiliza API y conectores preconfigurados para integrar aplicaciones.</a:t>
          </a:r>
          <a:endParaRPr lang="es-CO" sz="1200" kern="1200" dirty="0"/>
        </a:p>
      </dsp:txBody>
      <dsp:txXfrm>
        <a:off x="5359726" y="731946"/>
        <a:ext cx="1443527" cy="1328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112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5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3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53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53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53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53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53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53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53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3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4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5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5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4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79" name="Google Shape;79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86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86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81" r:id="rId8"/>
    <p:sldLayoutId id="214748368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convergence.com/public-cloud/" TargetMode="External"/><Relationship Id="rId2" Type="http://schemas.openxmlformats.org/officeDocument/2006/relationships/hyperlink" Target="https://www.oracle.com/cloud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ootstack.com/es/blog/oracle-todo-lo-que-tienes-que-saber-sobre-sus-plataformas" TargetMode="External"/><Relationship Id="rId4" Type="http://schemas.openxmlformats.org/officeDocument/2006/relationships/hyperlink" Target="https://blogs.oracle.com/in-memory/post/cloudworld-2024-dbim-presentation-and-demo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"/>
          <p:cNvSpPr txBox="1">
            <a:spLocks noGrp="1"/>
          </p:cNvSpPr>
          <p:nvPr>
            <p:ph type="ctrTitle"/>
          </p:nvPr>
        </p:nvSpPr>
        <p:spPr>
          <a:xfrm>
            <a:off x="1952978" y="1004710"/>
            <a:ext cx="5015122" cy="1851379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80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" b="0"/>
              <a:t>Oracle Cloud</a:t>
            </a:r>
            <a:br>
              <a:rPr lang="en" b="0"/>
            </a:br>
            <a:endParaRPr/>
          </a:p>
        </p:txBody>
      </p:sp>
      <p:sp>
        <p:nvSpPr>
          <p:cNvPr id="163" name="Google Shape;163;p1"/>
          <p:cNvSpPr txBox="1">
            <a:spLocks noGrp="1"/>
          </p:cNvSpPr>
          <p:nvPr>
            <p:ph type="subTitle" idx="1"/>
          </p:nvPr>
        </p:nvSpPr>
        <p:spPr>
          <a:xfrm>
            <a:off x="2044199" y="3704650"/>
            <a:ext cx="5079089" cy="607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 b="1"/>
              <a:t>Paula Bohórquez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 b="1"/>
              <a:t>Diana Gómez</a:t>
            </a:r>
            <a:endParaRPr sz="1800" b="1"/>
          </a:p>
        </p:txBody>
      </p:sp>
      <p:sp>
        <p:nvSpPr>
          <p:cNvPr id="164" name="Google Shape;164;p1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4980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Integrantes</a:t>
            </a:r>
            <a:endParaRPr sz="22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1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"/>
          <p:cNvSpPr txBox="1">
            <a:spLocks noGrp="1"/>
          </p:cNvSpPr>
          <p:nvPr>
            <p:ph type="title"/>
          </p:nvPr>
        </p:nvSpPr>
        <p:spPr>
          <a:xfrm>
            <a:off x="545654" y="492772"/>
            <a:ext cx="7311413" cy="85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</a:pPr>
            <a:r>
              <a:rPr lang="en" sz="2400" b="1"/>
              <a:t>CASOS DE ÉXITO DE CLIENTES CON MIGRACIONES EMPRESARIALES A LA NUBE</a:t>
            </a:r>
            <a:endParaRPr sz="2400" b="1"/>
          </a:p>
        </p:txBody>
      </p:sp>
      <p:cxnSp>
        <p:nvCxnSpPr>
          <p:cNvPr id="263" name="Google Shape;263;p14"/>
          <p:cNvCxnSpPr/>
          <p:nvPr/>
        </p:nvCxnSpPr>
        <p:spPr>
          <a:xfrm>
            <a:off x="732452" y="406400"/>
            <a:ext cx="3056748" cy="762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pic>
        <p:nvPicPr>
          <p:cNvPr id="264" name="Google Shape;26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5876" y="3260516"/>
            <a:ext cx="2656333" cy="1472106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65" name="Google Shape;26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2209" y="1582421"/>
            <a:ext cx="2656800" cy="14833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66" name="Google Shape;266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9076" y="1590813"/>
            <a:ext cx="2656800" cy="1480406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"/>
          <p:cNvSpPr txBox="1">
            <a:spLocks noGrp="1"/>
          </p:cNvSpPr>
          <p:nvPr>
            <p:ph type="title"/>
          </p:nvPr>
        </p:nvSpPr>
        <p:spPr>
          <a:xfrm>
            <a:off x="732452" y="645746"/>
            <a:ext cx="4629300" cy="212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</a:pPr>
            <a:r>
              <a:rPr lang="en" sz="5400" b="1" dirty="0"/>
              <a:t>GRACIAS</a:t>
            </a:r>
            <a:endParaRPr sz="5400" b="1" dirty="0"/>
          </a:p>
        </p:txBody>
      </p:sp>
      <p:cxnSp>
        <p:nvCxnSpPr>
          <p:cNvPr id="263" name="Google Shape;263;p14"/>
          <p:cNvCxnSpPr/>
          <p:nvPr/>
        </p:nvCxnSpPr>
        <p:spPr>
          <a:xfrm>
            <a:off x="732452" y="406400"/>
            <a:ext cx="3056748" cy="762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796588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E997A2-B63D-0081-EC8D-968EECA2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Bibliografía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0D9FF6-CF71-D558-7393-C6C2E44986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https://www.oracle.com/lad/cloud/what-is-iaas/?bcid=5703531354001#advantages</a:t>
            </a:r>
          </a:p>
          <a:p>
            <a:r>
              <a:rPr lang="es-CO" dirty="0"/>
              <a:t>https://www.oracle.com/lad/cloud/what-is-paas/</a:t>
            </a:r>
          </a:p>
          <a:p>
            <a:r>
              <a:rPr lang="es-CO" dirty="0">
                <a:hlinkClick r:id="rId2"/>
              </a:rPr>
              <a:t>https://www.oracle.com/cloud/</a:t>
            </a:r>
            <a:endParaRPr lang="es-CO" dirty="0"/>
          </a:p>
          <a:p>
            <a:r>
              <a:rPr lang="es-CO" dirty="0">
                <a:hlinkClick r:id="rId3"/>
              </a:rPr>
              <a:t>https://www.itconvergence.com/public-cloud/</a:t>
            </a:r>
            <a:endParaRPr lang="es-CO" dirty="0"/>
          </a:p>
          <a:p>
            <a:r>
              <a:rPr lang="es-CO" dirty="0">
                <a:hlinkClick r:id="rId4"/>
              </a:rPr>
              <a:t>https://blogs.oracle.com/in-memory/post/cloudworld-2024-dbim-presentation-and-demos</a:t>
            </a:r>
            <a:endParaRPr lang="es-CO" dirty="0"/>
          </a:p>
          <a:p>
            <a:r>
              <a:rPr lang="es-CO" dirty="0">
                <a:hlinkClick r:id="rId5"/>
              </a:rPr>
              <a:t>https://rootstack.com/es/blog/oracle-todo-lo-que-tienes-que-saber-sobre-sus-plataformas</a:t>
            </a:r>
            <a:endParaRPr lang="es-CO" dirty="0"/>
          </a:p>
          <a:p>
            <a:pPr marL="155575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67108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1" name="Google Shape;171;p2"/>
          <p:cNvSpPr txBox="1">
            <a:spLocks noGrp="1"/>
          </p:cNvSpPr>
          <p:nvPr>
            <p:ph type="subTitle" idx="1"/>
          </p:nvPr>
        </p:nvSpPr>
        <p:spPr>
          <a:xfrm>
            <a:off x="3627480" y="2649969"/>
            <a:ext cx="2067003" cy="195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dirty="0"/>
              <a:t>No solo almacena datos sino que ofrece una gama de soluciones </a:t>
            </a:r>
            <a:br>
              <a:rPr lang="en" sz="1300" dirty="0"/>
            </a:br>
            <a:r>
              <a:rPr lang="en" sz="1300" dirty="0"/>
              <a:t>laaS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dirty="0"/>
              <a:t>PaaS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dirty="0"/>
              <a:t>SaaS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 dirty="0"/>
              <a:t>DaaS</a:t>
            </a:r>
            <a:endParaRPr sz="1300" dirty="0"/>
          </a:p>
        </p:txBody>
      </p:sp>
      <p:sp>
        <p:nvSpPr>
          <p:cNvPr id="172" name="Google Shape;172;p2"/>
          <p:cNvSpPr txBox="1">
            <a:spLocks noGrp="1"/>
          </p:cNvSpPr>
          <p:nvPr>
            <p:ph type="subTitle" idx="3"/>
          </p:nvPr>
        </p:nvSpPr>
        <p:spPr>
          <a:xfrm>
            <a:off x="6028550" y="2759135"/>
            <a:ext cx="2067000" cy="138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dirty="0"/>
              <a:t>Enfoque de Automatización usando IA – </a:t>
            </a:r>
            <a:r>
              <a:rPr lang="en" sz="1200" b="1" dirty="0"/>
              <a:t>Oracle Autonomous Database.</a:t>
            </a:r>
            <a:br>
              <a:rPr lang="en" sz="1200" b="1" dirty="0"/>
            </a:br>
            <a:br>
              <a:rPr lang="en" sz="1200" b="1" dirty="0"/>
            </a:br>
            <a:r>
              <a:rPr lang="en" sz="1200" dirty="0"/>
              <a:t>Enfoque de seguridad de extremo a extremo</a:t>
            </a:r>
            <a:endParaRPr sz="1200" dirty="0"/>
          </a:p>
        </p:txBody>
      </p:sp>
      <p:sp>
        <p:nvSpPr>
          <p:cNvPr id="173" name="Google Shape;173;p2"/>
          <p:cNvSpPr txBox="1">
            <a:spLocks noGrp="1"/>
          </p:cNvSpPr>
          <p:nvPr>
            <p:ph type="subTitle" idx="5"/>
          </p:nvPr>
        </p:nvSpPr>
        <p:spPr>
          <a:xfrm>
            <a:off x="870487" y="2759136"/>
            <a:ext cx="2422926" cy="123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dirty="0"/>
              <a:t>Plataforma de nube (pública) que brinda servicios a través de una infraestructura en centros de datos</a:t>
            </a:r>
          </a:p>
        </p:txBody>
      </p:sp>
      <p:sp>
        <p:nvSpPr>
          <p:cNvPr id="174" name="Google Shape;174;p2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5" name="Google Shape;175;p2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6" name="Google Shape;176;p2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cxnSp>
        <p:nvCxnSpPr>
          <p:cNvPr id="177" name="Google Shape;177;p2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cxnSp>
        <p:nvCxnSpPr>
          <p:cNvPr id="178" name="Google Shape;178;p2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179" name="Google Shape;179;p2"/>
          <p:cNvSpPr txBox="1"/>
          <p:nvPr/>
        </p:nvSpPr>
        <p:spPr>
          <a:xfrm>
            <a:off x="1752950" y="1362468"/>
            <a:ext cx="5015122" cy="310215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80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</a:pPr>
            <a:r>
              <a:rPr lang="en" sz="24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¿ Que es Oracle Cloud?</a:t>
            </a:r>
            <a:br>
              <a:rPr lang="en" sz="24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sz="2400" b="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C820454-364C-3947-587A-8F6E43294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44530" cy="543716"/>
          </a:xfrm>
        </p:spPr>
        <p:txBody>
          <a:bodyPr/>
          <a:lstStyle/>
          <a:p>
            <a:r>
              <a:rPr lang="es-MX" dirty="0"/>
              <a:t>Tradicionales VS Nube</a:t>
            </a:r>
            <a:endParaRPr lang="es-CO" dirty="0"/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D323A89A-0494-22C1-7A9B-DA02BB3DE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196714"/>
              </p:ext>
            </p:extLst>
          </p:nvPr>
        </p:nvGraphicFramePr>
        <p:xfrm>
          <a:off x="862046" y="2295014"/>
          <a:ext cx="7764967" cy="2651760"/>
        </p:xfrm>
        <a:graphic>
          <a:graphicData uri="http://schemas.openxmlformats.org/drawingml/2006/table">
            <a:tbl>
              <a:tblPr firstRow="1" bandRow="1">
                <a:tableStyleId>{727D785F-41B4-44D0-A0EE-6CDC5D7B6899}</a:tableStyleId>
              </a:tblPr>
              <a:tblGrid>
                <a:gridCol w="1846664">
                  <a:extLst>
                    <a:ext uri="{9D8B030D-6E8A-4147-A177-3AD203B41FA5}">
                      <a16:colId xmlns:a16="http://schemas.microsoft.com/office/drawing/2014/main" val="3507633708"/>
                    </a:ext>
                  </a:extLst>
                </a:gridCol>
                <a:gridCol w="2788527">
                  <a:extLst>
                    <a:ext uri="{9D8B030D-6E8A-4147-A177-3AD203B41FA5}">
                      <a16:colId xmlns:a16="http://schemas.microsoft.com/office/drawing/2014/main" val="3107996232"/>
                    </a:ext>
                  </a:extLst>
                </a:gridCol>
                <a:gridCol w="3129776">
                  <a:extLst>
                    <a:ext uri="{9D8B030D-6E8A-4147-A177-3AD203B41FA5}">
                      <a16:colId xmlns:a16="http://schemas.microsoft.com/office/drawing/2014/main" val="2984053239"/>
                    </a:ext>
                  </a:extLst>
                </a:gridCol>
              </a:tblGrid>
              <a:tr h="228969">
                <a:tc>
                  <a:txBody>
                    <a:bodyPr/>
                    <a:lstStyle/>
                    <a:p>
                      <a:endParaRPr lang="es-CO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BD tradicionales</a:t>
                      </a:r>
                      <a:endParaRPr lang="es-CO" sz="12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BD Nube</a:t>
                      </a:r>
                      <a:endParaRPr lang="es-CO" sz="12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941932"/>
                  </a:ext>
                </a:extLst>
              </a:tr>
              <a:tr h="534261">
                <a:tc>
                  <a:txBody>
                    <a:bodyPr/>
                    <a:lstStyle/>
                    <a:p>
                      <a:r>
                        <a:rPr lang="es-MX" sz="1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Escalabilidad</a:t>
                      </a:r>
                      <a:endParaRPr lang="es-CO" sz="12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</a:rPr>
                        <a:t>Requiere compra y configuración de nuevo hardware.</a:t>
                      </a:r>
                      <a:endParaRPr lang="es-CO" sz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</a:rPr>
                        <a:t>Escalabilidad de forma inmediata y automática, ajustándose a la demanda en tiempo real.</a:t>
                      </a:r>
                      <a:endParaRPr lang="es-CO" sz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93430"/>
                  </a:ext>
                </a:extLst>
              </a:tr>
              <a:tr h="534261">
                <a:tc>
                  <a:txBody>
                    <a:bodyPr/>
                    <a:lstStyle/>
                    <a:p>
                      <a:r>
                        <a:rPr lang="es-CO" sz="1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Disponibilidad y Redundancia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</a:rPr>
                        <a:t>Depende de planes de contingencia como copias de seguridad (locales y remotos)</a:t>
                      </a:r>
                      <a:endParaRPr lang="es-CO" sz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</a:rPr>
                        <a:t>Integrada con redundancia automática y recuperación ante fallos a nivel global.</a:t>
                      </a:r>
                      <a:endParaRPr lang="es-CO" sz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618412"/>
                  </a:ext>
                </a:extLst>
              </a:tr>
              <a:tr h="381615">
                <a:tc>
                  <a:txBody>
                    <a:bodyPr/>
                    <a:lstStyle/>
                    <a:p>
                      <a:r>
                        <a:rPr lang="es-MX" sz="1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Actualización / Mantenimiento</a:t>
                      </a:r>
                      <a:endParaRPr lang="es-CO" sz="12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</a:rPr>
                        <a:t>Intervención manual y pueden ocasionar tiempos de inactividad</a:t>
                      </a:r>
                      <a:endParaRPr lang="es-CO" sz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</a:rPr>
                        <a:t>Automáticas, sin interrupciones y minimizando el riesgo de errores</a:t>
                      </a:r>
                      <a:endParaRPr lang="es-CO" sz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504558"/>
                  </a:ext>
                </a:extLst>
              </a:tr>
              <a:tr h="534261">
                <a:tc>
                  <a:txBody>
                    <a:bodyPr/>
                    <a:lstStyle/>
                    <a:p>
                      <a:r>
                        <a:rPr lang="es-MX" sz="12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Capacidad de personalización</a:t>
                      </a:r>
                      <a:endParaRPr lang="es-CO" sz="12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</a:rPr>
                        <a:t>Mayor flexibilidad a los ajustes. Permite configuraciones altamente personalizadas.</a:t>
                      </a:r>
                      <a:endParaRPr lang="es-CO" sz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</a:rPr>
                        <a:t>Personalización limitada, permite configuraciones adaptables con los servicios de la nube. </a:t>
                      </a:r>
                      <a:endParaRPr lang="es-CO" sz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032710"/>
                  </a:ext>
                </a:extLst>
              </a:tr>
            </a:tbl>
          </a:graphicData>
        </a:graphic>
      </p:graphicFrame>
      <p:pic>
        <p:nvPicPr>
          <p:cNvPr id="22" name="Imagen 21" descr="Una botella junto a un teclado de computadora&#10;&#10;Descripción generada automáticamente con confianza baja">
            <a:extLst>
              <a:ext uri="{FF2B5EF4-FFF2-40B4-BE49-F238E27FC236}">
                <a16:creationId xmlns:a16="http://schemas.microsoft.com/office/drawing/2014/main" id="{A806DBFD-FF3D-F48D-899D-4DD466DA0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417" y="467621"/>
            <a:ext cx="1717289" cy="17172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Imagen 23" descr="Edificio en frente de una computadora&#10;&#10;Descripción generada automáticamente con confianza baja">
            <a:extLst>
              <a:ext uri="{FF2B5EF4-FFF2-40B4-BE49-F238E27FC236}">
                <a16:creationId xmlns:a16="http://schemas.microsoft.com/office/drawing/2014/main" id="{1786424F-AE7D-4AE5-21F7-EB3543816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990" y="565968"/>
            <a:ext cx="1618942" cy="16189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48550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600"/>
              <a:t>PRINCIPALES SERVICIOS.</a:t>
            </a:r>
            <a:endParaRPr sz="3600"/>
          </a:p>
        </p:txBody>
      </p:sp>
      <p:sp>
        <p:nvSpPr>
          <p:cNvPr id="185" name="Google Shape;185;p3"/>
          <p:cNvSpPr txBox="1">
            <a:spLocks noGrp="1"/>
          </p:cNvSpPr>
          <p:nvPr>
            <p:ph type="body" idx="1"/>
          </p:nvPr>
        </p:nvSpPr>
        <p:spPr>
          <a:xfrm>
            <a:off x="938500" y="1920149"/>
            <a:ext cx="4517062" cy="2778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Font typeface="Noto Sans Symbols"/>
              <a:buChar char="⮚"/>
            </a:pPr>
            <a:r>
              <a:rPr lang="en" sz="140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IaaS (Infraestructura como Servicio)</a:t>
            </a:r>
            <a:endParaRPr sz="140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50"/>
              <a:buFont typeface="Noto Sans Symbols"/>
              <a:buChar char="⮚"/>
            </a:pPr>
            <a:r>
              <a:rPr lang="en" sz="140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PaaS (Plataforma como Servicio)</a:t>
            </a:r>
            <a:endParaRPr sz="140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50"/>
              <a:buFont typeface="Noto Sans Symbols"/>
              <a:buChar char="⮚"/>
            </a:pPr>
            <a:r>
              <a:rPr lang="en" sz="140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SaaS (Software como Servicio)</a:t>
            </a:r>
            <a:endParaRPr sz="1050" dirty="0"/>
          </a:p>
          <a:p>
            <a:pPr marL="28575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50"/>
              <a:buFont typeface="Noto Sans Symbols"/>
              <a:buChar char="⮚"/>
            </a:pPr>
            <a:r>
              <a:rPr lang="es-MX" sz="140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Oracle Cloud </a:t>
            </a:r>
            <a:r>
              <a:rPr lang="es-MX" sz="140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Infrastructure</a:t>
            </a:r>
            <a:r>
              <a:rPr lang="es-MX" sz="140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Data </a:t>
            </a:r>
            <a:r>
              <a:rPr lang="es-MX" sz="140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Science</a:t>
            </a:r>
            <a:endParaRPr sz="140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50"/>
              <a:buFont typeface="Noto Sans Symbols"/>
              <a:buChar char="⮚"/>
            </a:pPr>
            <a:r>
              <a:rPr lang="en" sz="140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Oracle Cloud integration</a:t>
            </a:r>
            <a:endParaRPr sz="140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50"/>
              <a:buFont typeface="Arial"/>
              <a:buNone/>
            </a:pPr>
            <a:endParaRPr sz="105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86" name="Google Shape;186;p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"/>
          <p:cNvSpPr txBox="1">
            <a:spLocks noGrp="1"/>
          </p:cNvSpPr>
          <p:nvPr>
            <p:ph type="title"/>
          </p:nvPr>
        </p:nvSpPr>
        <p:spPr>
          <a:xfrm>
            <a:off x="690369" y="365211"/>
            <a:ext cx="6286769" cy="544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dirty="0"/>
              <a:t>Infraestructura como Servicio (Iaas)</a:t>
            </a:r>
            <a:endParaRPr sz="2000" dirty="0"/>
          </a:p>
        </p:txBody>
      </p:sp>
      <p:sp>
        <p:nvSpPr>
          <p:cNvPr id="192" name="Google Shape;192;p4"/>
          <p:cNvSpPr txBox="1">
            <a:spLocks noGrp="1"/>
          </p:cNvSpPr>
          <p:nvPr>
            <p:ph type="title" idx="2"/>
          </p:nvPr>
        </p:nvSpPr>
        <p:spPr>
          <a:xfrm>
            <a:off x="127043" y="2139229"/>
            <a:ext cx="1671600" cy="42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dirty="0"/>
              <a:t>¿QUÉ ES?</a:t>
            </a:r>
            <a:endParaRPr sz="1400" dirty="0"/>
          </a:p>
        </p:txBody>
      </p:sp>
      <p:sp>
        <p:nvSpPr>
          <p:cNvPr id="193" name="Google Shape;193;p4"/>
          <p:cNvSpPr txBox="1">
            <a:spLocks noGrp="1"/>
          </p:cNvSpPr>
          <p:nvPr>
            <p:ph type="subTitle" idx="1"/>
          </p:nvPr>
        </p:nvSpPr>
        <p:spPr>
          <a:xfrm>
            <a:off x="88380" y="2641626"/>
            <a:ext cx="2062024" cy="204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s-CO" sz="1100" dirty="0"/>
              <a:t>Modelo de nube que ofrece recursos computacionales virtualizados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s-CO" sz="1100" dirty="0"/>
              <a:t>Proporciona servidores, redes y almacenamiento a través de Internet.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s-MX" sz="1100" dirty="0"/>
              <a:t>Acceso a infraestructura sin necesidad de hardware físico.</a:t>
            </a:r>
            <a:endParaRPr sz="1100" dirty="0"/>
          </a:p>
        </p:txBody>
      </p:sp>
      <p:sp>
        <p:nvSpPr>
          <p:cNvPr id="194" name="Google Shape;194;p4"/>
          <p:cNvSpPr txBox="1">
            <a:spLocks noGrp="1"/>
          </p:cNvSpPr>
          <p:nvPr>
            <p:ph type="title" idx="3"/>
          </p:nvPr>
        </p:nvSpPr>
        <p:spPr>
          <a:xfrm>
            <a:off x="2536782" y="2071409"/>
            <a:ext cx="1712961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dirty="0"/>
              <a:t>¿COMO FUNCIONA?</a:t>
            </a:r>
            <a:endParaRPr sz="1400" dirty="0"/>
          </a:p>
        </p:txBody>
      </p:sp>
      <p:sp>
        <p:nvSpPr>
          <p:cNvPr id="195" name="Google Shape;195;p4"/>
          <p:cNvSpPr txBox="1">
            <a:spLocks noGrp="1"/>
          </p:cNvSpPr>
          <p:nvPr>
            <p:ph type="subTitle" idx="4"/>
          </p:nvPr>
        </p:nvSpPr>
        <p:spPr>
          <a:xfrm>
            <a:off x="2274597" y="2697254"/>
            <a:ext cx="2210957" cy="1933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s-MX" sz="1100" dirty="0"/>
              <a:t>Virtualización de recursos físicos en máquinas virtuales.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s-MX" sz="1100" dirty="0"/>
              <a:t>El usuario gestiona las máquinas virtuales y redes.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s-MX" sz="1100" dirty="0"/>
              <a:t>Los proveedores mantienen el hardware, los usuarios controlan el software.</a:t>
            </a:r>
            <a:endParaRPr sz="1100" dirty="0"/>
          </a:p>
        </p:txBody>
      </p:sp>
      <p:sp>
        <p:nvSpPr>
          <p:cNvPr id="196" name="Google Shape;196;p4"/>
          <p:cNvSpPr txBox="1">
            <a:spLocks noGrp="1"/>
          </p:cNvSpPr>
          <p:nvPr>
            <p:ph type="title" idx="5"/>
          </p:nvPr>
        </p:nvSpPr>
        <p:spPr>
          <a:xfrm>
            <a:off x="4751102" y="203277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dirty="0"/>
              <a:t>BENEFICIOS</a:t>
            </a:r>
            <a:endParaRPr dirty="0"/>
          </a:p>
        </p:txBody>
      </p:sp>
      <p:sp>
        <p:nvSpPr>
          <p:cNvPr id="197" name="Google Shape;197;p4"/>
          <p:cNvSpPr txBox="1">
            <a:spLocks noGrp="1"/>
          </p:cNvSpPr>
          <p:nvPr>
            <p:ph type="subTitle" idx="6"/>
          </p:nvPr>
        </p:nvSpPr>
        <p:spPr>
          <a:xfrm>
            <a:off x="4590355" y="2619810"/>
            <a:ext cx="2193884" cy="1186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s-MX" sz="1100" dirty="0"/>
              <a:t>Ahorros de costos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s-MX" sz="1100" dirty="0"/>
              <a:t>Escalabilidad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s-MX" sz="1100" dirty="0"/>
              <a:t>Flexibilidad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s-MX" sz="1100" dirty="0"/>
              <a:t>Acceso Remoto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s-MX" sz="1100" dirty="0"/>
              <a:t>Alta disponibilidad</a:t>
            </a:r>
            <a:endParaRPr sz="1100" dirty="0"/>
          </a:p>
        </p:txBody>
      </p:sp>
      <p:sp>
        <p:nvSpPr>
          <p:cNvPr id="198" name="Google Shape;198;p4"/>
          <p:cNvSpPr txBox="1">
            <a:spLocks noGrp="1"/>
          </p:cNvSpPr>
          <p:nvPr>
            <p:ph type="title" idx="7"/>
          </p:nvPr>
        </p:nvSpPr>
        <p:spPr>
          <a:xfrm>
            <a:off x="6916382" y="203277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dirty="0"/>
              <a:t>VENTAJAS</a:t>
            </a:r>
            <a:endParaRPr dirty="0"/>
          </a:p>
        </p:txBody>
      </p:sp>
      <p:sp>
        <p:nvSpPr>
          <p:cNvPr id="199" name="Google Shape;199;p4"/>
          <p:cNvSpPr txBox="1">
            <a:spLocks noGrp="1"/>
          </p:cNvSpPr>
          <p:nvPr>
            <p:ph type="subTitle" idx="8"/>
          </p:nvPr>
        </p:nvSpPr>
        <p:spPr>
          <a:xfrm>
            <a:off x="6569791" y="2692324"/>
            <a:ext cx="2485829" cy="238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s-CO" sz="1100" dirty="0"/>
              <a:t>Crecimiento instantáneo según necesidades.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s-MX" sz="1100" dirty="0"/>
              <a:t>Pago solo por los recursos utilizados.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s-MX" sz="1100" dirty="0"/>
              <a:t>Mantenimiento de hardware gestionado por el proveedor.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s-MX" sz="1100" dirty="0"/>
              <a:t>Niveles avanzados de seguridad y encriptación.</a:t>
            </a:r>
            <a:endParaRPr lang="es-CO" sz="1100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endParaRPr sz="1000" dirty="0"/>
          </a:p>
        </p:txBody>
      </p:sp>
      <p:cxnSp>
        <p:nvCxnSpPr>
          <p:cNvPr id="204" name="Google Shape;204;p4"/>
          <p:cNvCxnSpPr/>
          <p:nvPr/>
        </p:nvCxnSpPr>
        <p:spPr>
          <a:xfrm rot="10800000" flipH="1">
            <a:off x="855237" y="402733"/>
            <a:ext cx="2933963" cy="742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grpSp>
        <p:nvGrpSpPr>
          <p:cNvPr id="4" name="Grupo 3">
            <a:extLst>
              <a:ext uri="{FF2B5EF4-FFF2-40B4-BE49-F238E27FC236}">
                <a16:creationId xmlns:a16="http://schemas.microsoft.com/office/drawing/2014/main" id="{82F090BB-3B8B-E22B-3D55-3D0E7281114B}"/>
              </a:ext>
            </a:extLst>
          </p:cNvPr>
          <p:cNvGrpSpPr/>
          <p:nvPr/>
        </p:nvGrpSpPr>
        <p:grpSpPr>
          <a:xfrm>
            <a:off x="5026365" y="1047971"/>
            <a:ext cx="872400" cy="872400"/>
            <a:chOff x="5067471" y="1586507"/>
            <a:chExt cx="872400" cy="872400"/>
          </a:xfrm>
        </p:grpSpPr>
        <p:sp>
          <p:nvSpPr>
            <p:cNvPr id="203" name="Google Shape;203;p4"/>
            <p:cNvSpPr/>
            <p:nvPr/>
          </p:nvSpPr>
          <p:spPr>
            <a:xfrm>
              <a:off x="5067471" y="1586507"/>
              <a:ext cx="872400" cy="872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5303094" y="1807721"/>
              <a:ext cx="427722" cy="427305"/>
            </a:xfrm>
            <a:custGeom>
              <a:avLst/>
              <a:gdLst/>
              <a:ahLst/>
              <a:cxnLst/>
              <a:rect l="l" t="t" r="r" b="b"/>
              <a:pathLst>
                <a:path w="11264" h="11253" extrusionOk="0">
                  <a:moveTo>
                    <a:pt x="9847" y="548"/>
                  </a:moveTo>
                  <a:lnTo>
                    <a:pt x="9847" y="1203"/>
                  </a:lnTo>
                  <a:cubicBezTo>
                    <a:pt x="9847" y="1299"/>
                    <a:pt x="9930" y="1370"/>
                    <a:pt x="10014" y="1370"/>
                  </a:cubicBezTo>
                  <a:lnTo>
                    <a:pt x="10669" y="1370"/>
                  </a:lnTo>
                  <a:lnTo>
                    <a:pt x="9252" y="2811"/>
                  </a:lnTo>
                  <a:lnTo>
                    <a:pt x="8656" y="2811"/>
                  </a:lnTo>
                  <a:lnTo>
                    <a:pt x="9609" y="1858"/>
                  </a:lnTo>
                  <a:cubicBezTo>
                    <a:pt x="9668" y="1799"/>
                    <a:pt x="9668" y="1703"/>
                    <a:pt x="9609" y="1620"/>
                  </a:cubicBezTo>
                  <a:cubicBezTo>
                    <a:pt x="9579" y="1590"/>
                    <a:pt x="9537" y="1575"/>
                    <a:pt x="9494" y="1575"/>
                  </a:cubicBezTo>
                  <a:cubicBezTo>
                    <a:pt x="9451" y="1575"/>
                    <a:pt x="9406" y="1590"/>
                    <a:pt x="9371" y="1620"/>
                  </a:cubicBezTo>
                  <a:lnTo>
                    <a:pt x="8418" y="2572"/>
                  </a:lnTo>
                  <a:lnTo>
                    <a:pt x="8418" y="1977"/>
                  </a:lnTo>
                  <a:lnTo>
                    <a:pt x="9847" y="548"/>
                  </a:lnTo>
                  <a:close/>
                  <a:moveTo>
                    <a:pt x="4549" y="2442"/>
                  </a:moveTo>
                  <a:cubicBezTo>
                    <a:pt x="5668" y="2442"/>
                    <a:pt x="6680" y="2870"/>
                    <a:pt x="7430" y="3573"/>
                  </a:cubicBezTo>
                  <a:lnTo>
                    <a:pt x="4430" y="6561"/>
                  </a:lnTo>
                  <a:cubicBezTo>
                    <a:pt x="4370" y="6621"/>
                    <a:pt x="4370" y="6728"/>
                    <a:pt x="4430" y="6799"/>
                  </a:cubicBezTo>
                  <a:cubicBezTo>
                    <a:pt x="4465" y="6835"/>
                    <a:pt x="4513" y="6847"/>
                    <a:pt x="4549" y="6847"/>
                  </a:cubicBezTo>
                  <a:cubicBezTo>
                    <a:pt x="4596" y="6847"/>
                    <a:pt x="4644" y="6835"/>
                    <a:pt x="4668" y="6799"/>
                  </a:cubicBezTo>
                  <a:lnTo>
                    <a:pt x="5418" y="6061"/>
                  </a:lnTo>
                  <a:cubicBezTo>
                    <a:pt x="5549" y="6240"/>
                    <a:pt x="5620" y="6466"/>
                    <a:pt x="5620" y="6680"/>
                  </a:cubicBezTo>
                  <a:cubicBezTo>
                    <a:pt x="5620" y="7275"/>
                    <a:pt x="5144" y="7752"/>
                    <a:pt x="4549" y="7752"/>
                  </a:cubicBezTo>
                  <a:cubicBezTo>
                    <a:pt x="3953" y="7752"/>
                    <a:pt x="3477" y="7275"/>
                    <a:pt x="3477" y="6680"/>
                  </a:cubicBezTo>
                  <a:cubicBezTo>
                    <a:pt x="3477" y="6085"/>
                    <a:pt x="3953" y="5609"/>
                    <a:pt x="4549" y="5609"/>
                  </a:cubicBezTo>
                  <a:cubicBezTo>
                    <a:pt x="4608" y="5609"/>
                    <a:pt x="4680" y="5609"/>
                    <a:pt x="4739" y="5632"/>
                  </a:cubicBezTo>
                  <a:cubicBezTo>
                    <a:pt x="4747" y="5633"/>
                    <a:pt x="4755" y="5634"/>
                    <a:pt x="4763" y="5634"/>
                  </a:cubicBezTo>
                  <a:cubicBezTo>
                    <a:pt x="4848" y="5634"/>
                    <a:pt x="4920" y="5577"/>
                    <a:pt x="4942" y="5490"/>
                  </a:cubicBezTo>
                  <a:cubicBezTo>
                    <a:pt x="4954" y="5406"/>
                    <a:pt x="4894" y="5311"/>
                    <a:pt x="4799" y="5299"/>
                  </a:cubicBezTo>
                  <a:cubicBezTo>
                    <a:pt x="4715" y="5287"/>
                    <a:pt x="4620" y="5275"/>
                    <a:pt x="4549" y="5275"/>
                  </a:cubicBezTo>
                  <a:cubicBezTo>
                    <a:pt x="3775" y="5275"/>
                    <a:pt x="3156" y="5894"/>
                    <a:pt x="3156" y="6668"/>
                  </a:cubicBezTo>
                  <a:cubicBezTo>
                    <a:pt x="3156" y="7442"/>
                    <a:pt x="3775" y="8073"/>
                    <a:pt x="4549" y="8073"/>
                  </a:cubicBezTo>
                  <a:cubicBezTo>
                    <a:pt x="5323" y="8073"/>
                    <a:pt x="5954" y="7442"/>
                    <a:pt x="5954" y="6668"/>
                  </a:cubicBezTo>
                  <a:cubicBezTo>
                    <a:pt x="5954" y="6359"/>
                    <a:pt x="5847" y="6049"/>
                    <a:pt x="5656" y="5811"/>
                  </a:cubicBezTo>
                  <a:lnTo>
                    <a:pt x="6168" y="5287"/>
                  </a:lnTo>
                  <a:cubicBezTo>
                    <a:pt x="6501" y="5668"/>
                    <a:pt x="6680" y="6168"/>
                    <a:pt x="6680" y="6668"/>
                  </a:cubicBezTo>
                  <a:cubicBezTo>
                    <a:pt x="6680" y="7847"/>
                    <a:pt x="5727" y="8799"/>
                    <a:pt x="4549" y="8799"/>
                  </a:cubicBezTo>
                  <a:cubicBezTo>
                    <a:pt x="3370" y="8799"/>
                    <a:pt x="2418" y="7847"/>
                    <a:pt x="2418" y="6668"/>
                  </a:cubicBezTo>
                  <a:cubicBezTo>
                    <a:pt x="2418" y="5490"/>
                    <a:pt x="3370" y="4537"/>
                    <a:pt x="4549" y="4537"/>
                  </a:cubicBezTo>
                  <a:cubicBezTo>
                    <a:pt x="4906" y="4537"/>
                    <a:pt x="5251" y="4632"/>
                    <a:pt x="5561" y="4799"/>
                  </a:cubicBezTo>
                  <a:cubicBezTo>
                    <a:pt x="5583" y="4810"/>
                    <a:pt x="5608" y="4815"/>
                    <a:pt x="5635" y="4815"/>
                  </a:cubicBezTo>
                  <a:cubicBezTo>
                    <a:pt x="5693" y="4815"/>
                    <a:pt x="5754" y="4789"/>
                    <a:pt x="5787" y="4739"/>
                  </a:cubicBezTo>
                  <a:cubicBezTo>
                    <a:pt x="5835" y="4656"/>
                    <a:pt x="5799" y="4561"/>
                    <a:pt x="5727" y="4513"/>
                  </a:cubicBezTo>
                  <a:cubicBezTo>
                    <a:pt x="5370" y="4323"/>
                    <a:pt x="4965" y="4216"/>
                    <a:pt x="4561" y="4216"/>
                  </a:cubicBezTo>
                  <a:cubicBezTo>
                    <a:pt x="3215" y="4216"/>
                    <a:pt x="2108" y="5311"/>
                    <a:pt x="2108" y="6668"/>
                  </a:cubicBezTo>
                  <a:cubicBezTo>
                    <a:pt x="2108" y="8026"/>
                    <a:pt x="3215" y="9121"/>
                    <a:pt x="4561" y="9121"/>
                  </a:cubicBezTo>
                  <a:cubicBezTo>
                    <a:pt x="5918" y="9121"/>
                    <a:pt x="7025" y="8026"/>
                    <a:pt x="7025" y="6668"/>
                  </a:cubicBezTo>
                  <a:cubicBezTo>
                    <a:pt x="7025" y="6073"/>
                    <a:pt x="6811" y="5490"/>
                    <a:pt x="6406" y="5049"/>
                  </a:cubicBezTo>
                  <a:lnTo>
                    <a:pt x="6930" y="4525"/>
                  </a:lnTo>
                  <a:cubicBezTo>
                    <a:pt x="7466" y="5109"/>
                    <a:pt x="7752" y="5871"/>
                    <a:pt x="7752" y="6656"/>
                  </a:cubicBezTo>
                  <a:cubicBezTo>
                    <a:pt x="7752" y="8407"/>
                    <a:pt x="6323" y="9835"/>
                    <a:pt x="4561" y="9835"/>
                  </a:cubicBezTo>
                  <a:cubicBezTo>
                    <a:pt x="2810" y="9835"/>
                    <a:pt x="1382" y="8407"/>
                    <a:pt x="1382" y="6656"/>
                  </a:cubicBezTo>
                  <a:cubicBezTo>
                    <a:pt x="1382" y="4894"/>
                    <a:pt x="2810" y="3465"/>
                    <a:pt x="4561" y="3465"/>
                  </a:cubicBezTo>
                  <a:cubicBezTo>
                    <a:pt x="5180" y="3465"/>
                    <a:pt x="5775" y="3644"/>
                    <a:pt x="6275" y="3977"/>
                  </a:cubicBezTo>
                  <a:cubicBezTo>
                    <a:pt x="6300" y="3994"/>
                    <a:pt x="6330" y="4002"/>
                    <a:pt x="6360" y="4002"/>
                  </a:cubicBezTo>
                  <a:cubicBezTo>
                    <a:pt x="6415" y="4002"/>
                    <a:pt x="6471" y="3976"/>
                    <a:pt x="6501" y="3930"/>
                  </a:cubicBezTo>
                  <a:cubicBezTo>
                    <a:pt x="6549" y="3858"/>
                    <a:pt x="6525" y="3751"/>
                    <a:pt x="6454" y="3704"/>
                  </a:cubicBezTo>
                  <a:cubicBezTo>
                    <a:pt x="5894" y="3346"/>
                    <a:pt x="5239" y="3156"/>
                    <a:pt x="4561" y="3156"/>
                  </a:cubicBezTo>
                  <a:cubicBezTo>
                    <a:pt x="2632" y="3156"/>
                    <a:pt x="1048" y="4739"/>
                    <a:pt x="1048" y="6668"/>
                  </a:cubicBezTo>
                  <a:cubicBezTo>
                    <a:pt x="1048" y="8609"/>
                    <a:pt x="2632" y="10181"/>
                    <a:pt x="4561" y="10181"/>
                  </a:cubicBezTo>
                  <a:cubicBezTo>
                    <a:pt x="6501" y="10181"/>
                    <a:pt x="8073" y="8609"/>
                    <a:pt x="8073" y="6668"/>
                  </a:cubicBezTo>
                  <a:cubicBezTo>
                    <a:pt x="8073" y="5787"/>
                    <a:pt x="7752" y="4954"/>
                    <a:pt x="7156" y="4299"/>
                  </a:cubicBezTo>
                  <a:lnTo>
                    <a:pt x="7680" y="3787"/>
                  </a:lnTo>
                  <a:cubicBezTo>
                    <a:pt x="8383" y="4561"/>
                    <a:pt x="8799" y="5573"/>
                    <a:pt x="8799" y="6680"/>
                  </a:cubicBezTo>
                  <a:cubicBezTo>
                    <a:pt x="8799" y="9026"/>
                    <a:pt x="6894" y="10931"/>
                    <a:pt x="4549" y="10931"/>
                  </a:cubicBezTo>
                  <a:cubicBezTo>
                    <a:pt x="2215" y="10931"/>
                    <a:pt x="310" y="9026"/>
                    <a:pt x="310" y="6680"/>
                  </a:cubicBezTo>
                  <a:cubicBezTo>
                    <a:pt x="310" y="4347"/>
                    <a:pt x="2215" y="2442"/>
                    <a:pt x="4549" y="2442"/>
                  </a:cubicBezTo>
                  <a:close/>
                  <a:moveTo>
                    <a:pt x="10023" y="1"/>
                  </a:moveTo>
                  <a:cubicBezTo>
                    <a:pt x="9981" y="1"/>
                    <a:pt x="9938" y="17"/>
                    <a:pt x="9907" y="48"/>
                  </a:cubicBezTo>
                  <a:lnTo>
                    <a:pt x="8156" y="1799"/>
                  </a:lnTo>
                  <a:cubicBezTo>
                    <a:pt x="8121" y="1834"/>
                    <a:pt x="8109" y="1882"/>
                    <a:pt x="8109" y="1918"/>
                  </a:cubicBezTo>
                  <a:lnTo>
                    <a:pt x="8109" y="2906"/>
                  </a:lnTo>
                  <a:lnTo>
                    <a:pt x="7680" y="3334"/>
                  </a:lnTo>
                  <a:cubicBezTo>
                    <a:pt x="6859" y="2572"/>
                    <a:pt x="5775" y="2120"/>
                    <a:pt x="4573" y="2120"/>
                  </a:cubicBezTo>
                  <a:cubicBezTo>
                    <a:pt x="2048" y="2120"/>
                    <a:pt x="1" y="4168"/>
                    <a:pt x="1" y="6680"/>
                  </a:cubicBezTo>
                  <a:cubicBezTo>
                    <a:pt x="1" y="9204"/>
                    <a:pt x="2048" y="11252"/>
                    <a:pt x="4573" y="11252"/>
                  </a:cubicBezTo>
                  <a:cubicBezTo>
                    <a:pt x="7085" y="11252"/>
                    <a:pt x="9133" y="9204"/>
                    <a:pt x="9133" y="6680"/>
                  </a:cubicBezTo>
                  <a:cubicBezTo>
                    <a:pt x="9133" y="5478"/>
                    <a:pt x="8680" y="4394"/>
                    <a:pt x="7918" y="3573"/>
                  </a:cubicBezTo>
                  <a:lnTo>
                    <a:pt x="8347" y="3144"/>
                  </a:lnTo>
                  <a:lnTo>
                    <a:pt x="9335" y="3144"/>
                  </a:lnTo>
                  <a:cubicBezTo>
                    <a:pt x="9371" y="3144"/>
                    <a:pt x="9418" y="3132"/>
                    <a:pt x="9454" y="3096"/>
                  </a:cubicBezTo>
                  <a:lnTo>
                    <a:pt x="11204" y="1346"/>
                  </a:lnTo>
                  <a:cubicBezTo>
                    <a:pt x="11252" y="1287"/>
                    <a:pt x="11264" y="1227"/>
                    <a:pt x="11240" y="1168"/>
                  </a:cubicBezTo>
                  <a:cubicBezTo>
                    <a:pt x="11204" y="1108"/>
                    <a:pt x="11145" y="1060"/>
                    <a:pt x="11085" y="1060"/>
                  </a:cubicBezTo>
                  <a:lnTo>
                    <a:pt x="10192" y="1060"/>
                  </a:lnTo>
                  <a:lnTo>
                    <a:pt x="10192" y="167"/>
                  </a:lnTo>
                  <a:cubicBezTo>
                    <a:pt x="10192" y="108"/>
                    <a:pt x="10145" y="36"/>
                    <a:pt x="10085" y="13"/>
                  </a:cubicBezTo>
                  <a:cubicBezTo>
                    <a:pt x="10065" y="5"/>
                    <a:pt x="10044" y="1"/>
                    <a:pt x="100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CC5098B4-E335-0537-3198-952959EFE6A8}"/>
              </a:ext>
            </a:extLst>
          </p:cNvPr>
          <p:cNvGrpSpPr/>
          <p:nvPr/>
        </p:nvGrpSpPr>
        <p:grpSpPr>
          <a:xfrm>
            <a:off x="7283734" y="1056770"/>
            <a:ext cx="872400" cy="872400"/>
            <a:chOff x="7437732" y="1262032"/>
            <a:chExt cx="872400" cy="872400"/>
          </a:xfrm>
        </p:grpSpPr>
        <p:sp>
          <p:nvSpPr>
            <p:cNvPr id="202" name="Google Shape;202;p4"/>
            <p:cNvSpPr/>
            <p:nvPr/>
          </p:nvSpPr>
          <p:spPr>
            <a:xfrm>
              <a:off x="7437732" y="1262032"/>
              <a:ext cx="872400" cy="872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6" name="Google Shape;206;p4"/>
            <p:cNvGrpSpPr/>
            <p:nvPr/>
          </p:nvGrpSpPr>
          <p:grpSpPr>
            <a:xfrm>
              <a:off x="7675801" y="1517006"/>
              <a:ext cx="409193" cy="391194"/>
              <a:chOff x="7441465" y="2302860"/>
              <a:chExt cx="342192" cy="327140"/>
            </a:xfrm>
          </p:grpSpPr>
          <p:sp>
            <p:nvSpPr>
              <p:cNvPr id="207" name="Google Shape;207;p4"/>
              <p:cNvSpPr/>
              <p:nvPr/>
            </p:nvSpPr>
            <p:spPr>
              <a:xfrm>
                <a:off x="7441465" y="2337727"/>
                <a:ext cx="299862" cy="29227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204" extrusionOk="0">
                    <a:moveTo>
                      <a:pt x="8169" y="0"/>
                    </a:moveTo>
                    <a:cubicBezTo>
                      <a:pt x="7835" y="0"/>
                      <a:pt x="7514" y="131"/>
                      <a:pt x="7276" y="370"/>
                    </a:cubicBezTo>
                    <a:lnTo>
                      <a:pt x="6406" y="1251"/>
                    </a:lnTo>
                    <a:cubicBezTo>
                      <a:pt x="6347" y="1310"/>
                      <a:pt x="6347" y="1417"/>
                      <a:pt x="6406" y="1489"/>
                    </a:cubicBezTo>
                    <a:cubicBezTo>
                      <a:pt x="6436" y="1518"/>
                      <a:pt x="6475" y="1533"/>
                      <a:pt x="6517" y="1533"/>
                    </a:cubicBezTo>
                    <a:cubicBezTo>
                      <a:pt x="6558" y="1533"/>
                      <a:pt x="6603" y="1518"/>
                      <a:pt x="6645" y="1489"/>
                    </a:cubicBezTo>
                    <a:lnTo>
                      <a:pt x="7514" y="608"/>
                    </a:lnTo>
                    <a:cubicBezTo>
                      <a:pt x="7692" y="429"/>
                      <a:pt x="7930" y="346"/>
                      <a:pt x="8169" y="346"/>
                    </a:cubicBezTo>
                    <a:cubicBezTo>
                      <a:pt x="8430" y="346"/>
                      <a:pt x="8645" y="453"/>
                      <a:pt x="8823" y="608"/>
                    </a:cubicBezTo>
                    <a:cubicBezTo>
                      <a:pt x="9014" y="786"/>
                      <a:pt x="9097" y="1024"/>
                      <a:pt x="9097" y="1263"/>
                    </a:cubicBezTo>
                    <a:cubicBezTo>
                      <a:pt x="9097" y="1501"/>
                      <a:pt x="8990" y="1739"/>
                      <a:pt x="8823" y="1917"/>
                    </a:cubicBezTo>
                    <a:lnTo>
                      <a:pt x="7621" y="3132"/>
                    </a:lnTo>
                    <a:cubicBezTo>
                      <a:pt x="7502" y="2834"/>
                      <a:pt x="7323" y="2560"/>
                      <a:pt x="7109" y="2334"/>
                    </a:cubicBezTo>
                    <a:cubicBezTo>
                      <a:pt x="6639" y="1870"/>
                      <a:pt x="6022" y="1638"/>
                      <a:pt x="5408" y="1638"/>
                    </a:cubicBezTo>
                    <a:cubicBezTo>
                      <a:pt x="4793" y="1638"/>
                      <a:pt x="4180" y="1870"/>
                      <a:pt x="3716" y="2334"/>
                    </a:cubicBezTo>
                    <a:lnTo>
                      <a:pt x="941" y="5108"/>
                    </a:lnTo>
                    <a:cubicBezTo>
                      <a:pt x="1" y="6049"/>
                      <a:pt x="1" y="7561"/>
                      <a:pt x="941" y="8502"/>
                    </a:cubicBezTo>
                    <a:cubicBezTo>
                      <a:pt x="1406" y="8966"/>
                      <a:pt x="2025" y="9204"/>
                      <a:pt x="2644" y="9204"/>
                    </a:cubicBezTo>
                    <a:cubicBezTo>
                      <a:pt x="3251" y="9204"/>
                      <a:pt x="3870" y="8966"/>
                      <a:pt x="4335" y="8502"/>
                    </a:cubicBezTo>
                    <a:lnTo>
                      <a:pt x="5811" y="7025"/>
                    </a:lnTo>
                    <a:cubicBezTo>
                      <a:pt x="5871" y="6966"/>
                      <a:pt x="5871" y="6858"/>
                      <a:pt x="5811" y="6787"/>
                    </a:cubicBezTo>
                    <a:cubicBezTo>
                      <a:pt x="5783" y="6778"/>
                      <a:pt x="5750" y="6772"/>
                      <a:pt x="5716" y="6772"/>
                    </a:cubicBezTo>
                    <a:cubicBezTo>
                      <a:pt x="5662" y="6772"/>
                      <a:pt x="5605" y="6786"/>
                      <a:pt x="5561" y="6823"/>
                    </a:cubicBezTo>
                    <a:lnTo>
                      <a:pt x="4085" y="8299"/>
                    </a:lnTo>
                    <a:cubicBezTo>
                      <a:pt x="3692" y="8680"/>
                      <a:pt x="3180" y="8906"/>
                      <a:pt x="2620" y="8906"/>
                    </a:cubicBezTo>
                    <a:cubicBezTo>
                      <a:pt x="2073" y="8906"/>
                      <a:pt x="1549" y="8692"/>
                      <a:pt x="1168" y="8299"/>
                    </a:cubicBezTo>
                    <a:cubicBezTo>
                      <a:pt x="358" y="7489"/>
                      <a:pt x="358" y="6180"/>
                      <a:pt x="1168" y="5358"/>
                    </a:cubicBezTo>
                    <a:lnTo>
                      <a:pt x="3930" y="2596"/>
                    </a:lnTo>
                    <a:cubicBezTo>
                      <a:pt x="4323" y="2203"/>
                      <a:pt x="4847" y="1977"/>
                      <a:pt x="5394" y="1977"/>
                    </a:cubicBezTo>
                    <a:cubicBezTo>
                      <a:pt x="5942" y="1977"/>
                      <a:pt x="6466" y="2191"/>
                      <a:pt x="6847" y="2596"/>
                    </a:cubicBezTo>
                    <a:cubicBezTo>
                      <a:pt x="7073" y="2822"/>
                      <a:pt x="7252" y="3096"/>
                      <a:pt x="7359" y="3394"/>
                    </a:cubicBezTo>
                    <a:lnTo>
                      <a:pt x="6049" y="4703"/>
                    </a:lnTo>
                    <a:cubicBezTo>
                      <a:pt x="5871" y="4882"/>
                      <a:pt x="5633" y="4977"/>
                      <a:pt x="5394" y="4977"/>
                    </a:cubicBezTo>
                    <a:cubicBezTo>
                      <a:pt x="5156" y="4977"/>
                      <a:pt x="4918" y="4870"/>
                      <a:pt x="4740" y="4703"/>
                    </a:cubicBezTo>
                    <a:cubicBezTo>
                      <a:pt x="4644" y="4620"/>
                      <a:pt x="4573" y="4513"/>
                      <a:pt x="4525" y="4394"/>
                    </a:cubicBezTo>
                    <a:cubicBezTo>
                      <a:pt x="4507" y="4321"/>
                      <a:pt x="4440" y="4290"/>
                      <a:pt x="4378" y="4290"/>
                    </a:cubicBezTo>
                    <a:cubicBezTo>
                      <a:pt x="4359" y="4290"/>
                      <a:pt x="4340" y="4293"/>
                      <a:pt x="4323" y="4299"/>
                    </a:cubicBezTo>
                    <a:cubicBezTo>
                      <a:pt x="4239" y="4334"/>
                      <a:pt x="4204" y="4441"/>
                      <a:pt x="4228" y="4513"/>
                    </a:cubicBezTo>
                    <a:cubicBezTo>
                      <a:pt x="4287" y="4680"/>
                      <a:pt x="4394" y="4811"/>
                      <a:pt x="4513" y="4930"/>
                    </a:cubicBezTo>
                    <a:cubicBezTo>
                      <a:pt x="4751" y="5168"/>
                      <a:pt x="5061" y="5299"/>
                      <a:pt x="5406" y="5299"/>
                    </a:cubicBezTo>
                    <a:cubicBezTo>
                      <a:pt x="5752" y="5299"/>
                      <a:pt x="6061" y="5168"/>
                      <a:pt x="6299" y="4930"/>
                    </a:cubicBezTo>
                    <a:lnTo>
                      <a:pt x="9062" y="2155"/>
                    </a:lnTo>
                    <a:cubicBezTo>
                      <a:pt x="9300" y="1917"/>
                      <a:pt x="9443" y="1608"/>
                      <a:pt x="9443" y="1263"/>
                    </a:cubicBezTo>
                    <a:cubicBezTo>
                      <a:pt x="9443" y="929"/>
                      <a:pt x="9300" y="608"/>
                      <a:pt x="9062" y="370"/>
                    </a:cubicBezTo>
                    <a:cubicBezTo>
                      <a:pt x="8823" y="131"/>
                      <a:pt x="8514" y="0"/>
                      <a:pt x="8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7484588" y="2302860"/>
                <a:ext cx="299069" cy="293130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9231" extrusionOk="0">
                    <a:moveTo>
                      <a:pt x="6805" y="0"/>
                    </a:moveTo>
                    <a:cubicBezTo>
                      <a:pt x="6191" y="0"/>
                      <a:pt x="5578" y="235"/>
                      <a:pt x="5108" y="706"/>
                    </a:cubicBezTo>
                    <a:lnTo>
                      <a:pt x="3632" y="2170"/>
                    </a:lnTo>
                    <a:cubicBezTo>
                      <a:pt x="3572" y="2230"/>
                      <a:pt x="3572" y="2337"/>
                      <a:pt x="3632" y="2408"/>
                    </a:cubicBezTo>
                    <a:cubicBezTo>
                      <a:pt x="3661" y="2438"/>
                      <a:pt x="3703" y="2453"/>
                      <a:pt x="3746" y="2453"/>
                    </a:cubicBezTo>
                    <a:cubicBezTo>
                      <a:pt x="3789" y="2453"/>
                      <a:pt x="3834" y="2438"/>
                      <a:pt x="3870" y="2408"/>
                    </a:cubicBezTo>
                    <a:lnTo>
                      <a:pt x="5346" y="944"/>
                    </a:lnTo>
                    <a:cubicBezTo>
                      <a:pt x="5745" y="539"/>
                      <a:pt x="6272" y="336"/>
                      <a:pt x="6802" y="336"/>
                    </a:cubicBezTo>
                    <a:cubicBezTo>
                      <a:pt x="7331" y="336"/>
                      <a:pt x="7864" y="539"/>
                      <a:pt x="8275" y="944"/>
                    </a:cubicBezTo>
                    <a:cubicBezTo>
                      <a:pt x="9085" y="1741"/>
                      <a:pt x="9085" y="3051"/>
                      <a:pt x="8275" y="3873"/>
                    </a:cubicBezTo>
                    <a:lnTo>
                      <a:pt x="5513" y="6635"/>
                    </a:lnTo>
                    <a:cubicBezTo>
                      <a:pt x="5120" y="7028"/>
                      <a:pt x="4596" y="7254"/>
                      <a:pt x="4048" y="7254"/>
                    </a:cubicBezTo>
                    <a:cubicBezTo>
                      <a:pt x="3501" y="7254"/>
                      <a:pt x="2977" y="7040"/>
                      <a:pt x="2596" y="6635"/>
                    </a:cubicBezTo>
                    <a:cubicBezTo>
                      <a:pt x="2370" y="6421"/>
                      <a:pt x="2191" y="6135"/>
                      <a:pt x="2084" y="5837"/>
                    </a:cubicBezTo>
                    <a:lnTo>
                      <a:pt x="3393" y="4527"/>
                    </a:lnTo>
                    <a:cubicBezTo>
                      <a:pt x="3572" y="4349"/>
                      <a:pt x="3810" y="4254"/>
                      <a:pt x="4048" y="4254"/>
                    </a:cubicBezTo>
                    <a:cubicBezTo>
                      <a:pt x="4286" y="4254"/>
                      <a:pt x="4525" y="4361"/>
                      <a:pt x="4703" y="4527"/>
                    </a:cubicBezTo>
                    <a:cubicBezTo>
                      <a:pt x="4798" y="4611"/>
                      <a:pt x="4870" y="4718"/>
                      <a:pt x="4917" y="4837"/>
                    </a:cubicBezTo>
                    <a:cubicBezTo>
                      <a:pt x="4936" y="4910"/>
                      <a:pt x="5002" y="4941"/>
                      <a:pt x="5065" y="4941"/>
                    </a:cubicBezTo>
                    <a:cubicBezTo>
                      <a:pt x="5084" y="4941"/>
                      <a:pt x="5103" y="4938"/>
                      <a:pt x="5120" y="4932"/>
                    </a:cubicBezTo>
                    <a:cubicBezTo>
                      <a:pt x="5215" y="4897"/>
                      <a:pt x="5239" y="4789"/>
                      <a:pt x="5215" y="4718"/>
                    </a:cubicBezTo>
                    <a:cubicBezTo>
                      <a:pt x="5156" y="4551"/>
                      <a:pt x="5048" y="4420"/>
                      <a:pt x="4929" y="4301"/>
                    </a:cubicBezTo>
                    <a:cubicBezTo>
                      <a:pt x="4691" y="4063"/>
                      <a:pt x="4382" y="3932"/>
                      <a:pt x="4036" y="3932"/>
                    </a:cubicBezTo>
                    <a:cubicBezTo>
                      <a:pt x="3691" y="3932"/>
                      <a:pt x="3382" y="4063"/>
                      <a:pt x="3143" y="4301"/>
                    </a:cubicBezTo>
                    <a:lnTo>
                      <a:pt x="1786" y="5659"/>
                    </a:lnTo>
                    <a:cubicBezTo>
                      <a:pt x="1762" y="5670"/>
                      <a:pt x="1738" y="5682"/>
                      <a:pt x="1727" y="5718"/>
                    </a:cubicBezTo>
                    <a:lnTo>
                      <a:pt x="369" y="7075"/>
                    </a:lnTo>
                    <a:cubicBezTo>
                      <a:pt x="131" y="7314"/>
                      <a:pt x="0" y="7623"/>
                      <a:pt x="0" y="7968"/>
                    </a:cubicBezTo>
                    <a:cubicBezTo>
                      <a:pt x="0" y="8302"/>
                      <a:pt x="131" y="8623"/>
                      <a:pt x="369" y="8861"/>
                    </a:cubicBezTo>
                    <a:cubicBezTo>
                      <a:pt x="607" y="9099"/>
                      <a:pt x="929" y="9230"/>
                      <a:pt x="1262" y="9230"/>
                    </a:cubicBezTo>
                    <a:cubicBezTo>
                      <a:pt x="1608" y="9230"/>
                      <a:pt x="1917" y="9099"/>
                      <a:pt x="2155" y="8861"/>
                    </a:cubicBezTo>
                    <a:lnTo>
                      <a:pt x="3036" y="7980"/>
                    </a:lnTo>
                    <a:cubicBezTo>
                      <a:pt x="3096" y="7921"/>
                      <a:pt x="3096" y="7814"/>
                      <a:pt x="3036" y="7742"/>
                    </a:cubicBezTo>
                    <a:cubicBezTo>
                      <a:pt x="3006" y="7712"/>
                      <a:pt x="2965" y="7697"/>
                      <a:pt x="2922" y="7697"/>
                    </a:cubicBezTo>
                    <a:cubicBezTo>
                      <a:pt x="2879" y="7697"/>
                      <a:pt x="2834" y="7712"/>
                      <a:pt x="2798" y="7742"/>
                    </a:cubicBezTo>
                    <a:lnTo>
                      <a:pt x="1917" y="8623"/>
                    </a:lnTo>
                    <a:cubicBezTo>
                      <a:pt x="1738" y="8802"/>
                      <a:pt x="1500" y="8885"/>
                      <a:pt x="1262" y="8885"/>
                    </a:cubicBezTo>
                    <a:cubicBezTo>
                      <a:pt x="1012" y="8885"/>
                      <a:pt x="786" y="8778"/>
                      <a:pt x="607" y="8623"/>
                    </a:cubicBezTo>
                    <a:cubicBezTo>
                      <a:pt x="429" y="8445"/>
                      <a:pt x="345" y="8206"/>
                      <a:pt x="345" y="7968"/>
                    </a:cubicBezTo>
                    <a:cubicBezTo>
                      <a:pt x="345" y="7706"/>
                      <a:pt x="453" y="7492"/>
                      <a:pt x="607" y="7314"/>
                    </a:cubicBezTo>
                    <a:lnTo>
                      <a:pt x="1822" y="6099"/>
                    </a:lnTo>
                    <a:cubicBezTo>
                      <a:pt x="1941" y="6397"/>
                      <a:pt x="2119" y="6671"/>
                      <a:pt x="2334" y="6897"/>
                    </a:cubicBezTo>
                    <a:cubicBezTo>
                      <a:pt x="2786" y="7337"/>
                      <a:pt x="3393" y="7587"/>
                      <a:pt x="4036" y="7587"/>
                    </a:cubicBezTo>
                    <a:cubicBezTo>
                      <a:pt x="4679" y="7587"/>
                      <a:pt x="5287" y="7337"/>
                      <a:pt x="5727" y="6897"/>
                    </a:cubicBezTo>
                    <a:lnTo>
                      <a:pt x="8501" y="4123"/>
                    </a:lnTo>
                    <a:cubicBezTo>
                      <a:pt x="9418" y="3158"/>
                      <a:pt x="9418" y="1634"/>
                      <a:pt x="8501" y="706"/>
                    </a:cubicBezTo>
                    <a:cubicBezTo>
                      <a:pt x="8031" y="235"/>
                      <a:pt x="7418" y="0"/>
                      <a:pt x="68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F009895A-2FE0-D597-A04D-CEBA21BC2FA6}"/>
              </a:ext>
            </a:extLst>
          </p:cNvPr>
          <p:cNvGrpSpPr/>
          <p:nvPr/>
        </p:nvGrpSpPr>
        <p:grpSpPr>
          <a:xfrm>
            <a:off x="548284" y="1080247"/>
            <a:ext cx="872400" cy="872400"/>
            <a:chOff x="833868" y="1351355"/>
            <a:chExt cx="872400" cy="872400"/>
          </a:xfrm>
        </p:grpSpPr>
        <p:sp>
          <p:nvSpPr>
            <p:cNvPr id="200" name="Google Shape;200;p4"/>
            <p:cNvSpPr/>
            <p:nvPr/>
          </p:nvSpPr>
          <p:spPr>
            <a:xfrm>
              <a:off x="833868" y="1351355"/>
              <a:ext cx="872400" cy="872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9" name="Google Shape;209;p4"/>
            <p:cNvGrpSpPr/>
            <p:nvPr/>
          </p:nvGrpSpPr>
          <p:grpSpPr>
            <a:xfrm>
              <a:off x="1027332" y="1562018"/>
              <a:ext cx="448077" cy="447242"/>
              <a:chOff x="1421638" y="4125629"/>
              <a:chExt cx="374709" cy="374010"/>
            </a:xfrm>
          </p:grpSpPr>
          <p:sp>
            <p:nvSpPr>
              <p:cNvPr id="210" name="Google Shape;210;p4"/>
              <p:cNvSpPr/>
              <p:nvPr/>
            </p:nvSpPr>
            <p:spPr>
              <a:xfrm>
                <a:off x="1421638" y="4265954"/>
                <a:ext cx="374709" cy="233685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7359" extrusionOk="0">
                    <a:moveTo>
                      <a:pt x="3180" y="3298"/>
                    </a:moveTo>
                    <a:lnTo>
                      <a:pt x="3180" y="7001"/>
                    </a:lnTo>
                    <a:lnTo>
                      <a:pt x="1691" y="7001"/>
                    </a:lnTo>
                    <a:lnTo>
                      <a:pt x="1691" y="3298"/>
                    </a:lnTo>
                    <a:close/>
                    <a:moveTo>
                      <a:pt x="6680" y="2370"/>
                    </a:moveTo>
                    <a:lnTo>
                      <a:pt x="6680" y="7001"/>
                    </a:lnTo>
                    <a:lnTo>
                      <a:pt x="5192" y="7001"/>
                    </a:lnTo>
                    <a:lnTo>
                      <a:pt x="5192" y="2370"/>
                    </a:lnTo>
                    <a:close/>
                    <a:moveTo>
                      <a:pt x="10180" y="345"/>
                    </a:moveTo>
                    <a:lnTo>
                      <a:pt x="10180" y="7001"/>
                    </a:lnTo>
                    <a:lnTo>
                      <a:pt x="8692" y="7001"/>
                    </a:lnTo>
                    <a:lnTo>
                      <a:pt x="8692" y="345"/>
                    </a:lnTo>
                    <a:close/>
                    <a:moveTo>
                      <a:pt x="8502" y="0"/>
                    </a:moveTo>
                    <a:cubicBezTo>
                      <a:pt x="8406" y="0"/>
                      <a:pt x="8323" y="84"/>
                      <a:pt x="8323" y="179"/>
                    </a:cubicBezTo>
                    <a:lnTo>
                      <a:pt x="8323" y="7001"/>
                    </a:lnTo>
                    <a:lnTo>
                      <a:pt x="7013" y="7001"/>
                    </a:lnTo>
                    <a:lnTo>
                      <a:pt x="7013" y="2203"/>
                    </a:lnTo>
                    <a:cubicBezTo>
                      <a:pt x="7013" y="2120"/>
                      <a:pt x="6930" y="2024"/>
                      <a:pt x="6835" y="2024"/>
                    </a:cubicBezTo>
                    <a:lnTo>
                      <a:pt x="4989" y="2024"/>
                    </a:lnTo>
                    <a:cubicBezTo>
                      <a:pt x="4894" y="2024"/>
                      <a:pt x="4811" y="2108"/>
                      <a:pt x="4811" y="2203"/>
                    </a:cubicBezTo>
                    <a:lnTo>
                      <a:pt x="4811" y="7001"/>
                    </a:lnTo>
                    <a:lnTo>
                      <a:pt x="3501" y="7001"/>
                    </a:lnTo>
                    <a:lnTo>
                      <a:pt x="3501" y="3132"/>
                    </a:lnTo>
                    <a:cubicBezTo>
                      <a:pt x="3501" y="3036"/>
                      <a:pt x="3418" y="2953"/>
                      <a:pt x="3322" y="2953"/>
                    </a:cubicBezTo>
                    <a:lnTo>
                      <a:pt x="1477" y="2953"/>
                    </a:lnTo>
                    <a:cubicBezTo>
                      <a:pt x="1382" y="2953"/>
                      <a:pt x="1298" y="3024"/>
                      <a:pt x="1298" y="3132"/>
                    </a:cubicBezTo>
                    <a:lnTo>
                      <a:pt x="1298" y="7001"/>
                    </a:lnTo>
                    <a:lnTo>
                      <a:pt x="179" y="7001"/>
                    </a:lnTo>
                    <a:cubicBezTo>
                      <a:pt x="84" y="7001"/>
                      <a:pt x="1" y="7073"/>
                      <a:pt x="1" y="7180"/>
                    </a:cubicBezTo>
                    <a:cubicBezTo>
                      <a:pt x="1" y="7287"/>
                      <a:pt x="72" y="7358"/>
                      <a:pt x="179" y="7358"/>
                    </a:cubicBezTo>
                    <a:lnTo>
                      <a:pt x="11597" y="7358"/>
                    </a:lnTo>
                    <a:cubicBezTo>
                      <a:pt x="11681" y="7358"/>
                      <a:pt x="11776" y="7287"/>
                      <a:pt x="11776" y="7180"/>
                    </a:cubicBezTo>
                    <a:cubicBezTo>
                      <a:pt x="11800" y="7073"/>
                      <a:pt x="11728" y="7001"/>
                      <a:pt x="11633" y="7001"/>
                    </a:cubicBezTo>
                    <a:lnTo>
                      <a:pt x="10526" y="7001"/>
                    </a:lnTo>
                    <a:lnTo>
                      <a:pt x="10526" y="179"/>
                    </a:lnTo>
                    <a:cubicBezTo>
                      <a:pt x="10526" y="95"/>
                      <a:pt x="10442" y="0"/>
                      <a:pt x="10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1428052" y="4125629"/>
                <a:ext cx="356958" cy="215585"/>
              </a:xfrm>
              <a:custGeom>
                <a:avLst/>
                <a:gdLst/>
                <a:ahLst/>
                <a:cxnLst/>
                <a:rect l="l" t="t" r="r" b="b"/>
                <a:pathLst>
                  <a:path w="11241" h="6789" extrusionOk="0">
                    <a:moveTo>
                      <a:pt x="10668" y="0"/>
                    </a:moveTo>
                    <a:cubicBezTo>
                      <a:pt x="10653" y="0"/>
                      <a:pt x="10637" y="1"/>
                      <a:pt x="10621" y="2"/>
                    </a:cubicBezTo>
                    <a:lnTo>
                      <a:pt x="9145" y="181"/>
                    </a:lnTo>
                    <a:cubicBezTo>
                      <a:pt x="8847" y="216"/>
                      <a:pt x="8633" y="490"/>
                      <a:pt x="8669" y="788"/>
                    </a:cubicBezTo>
                    <a:cubicBezTo>
                      <a:pt x="8691" y="1064"/>
                      <a:pt x="8938" y="1268"/>
                      <a:pt x="9211" y="1268"/>
                    </a:cubicBezTo>
                    <a:cubicBezTo>
                      <a:pt x="9232" y="1268"/>
                      <a:pt x="9254" y="1267"/>
                      <a:pt x="9276" y="1264"/>
                    </a:cubicBezTo>
                    <a:lnTo>
                      <a:pt x="9395" y="1252"/>
                    </a:lnTo>
                    <a:lnTo>
                      <a:pt x="9395" y="1252"/>
                    </a:lnTo>
                    <a:cubicBezTo>
                      <a:pt x="7597" y="3348"/>
                      <a:pt x="5442" y="4443"/>
                      <a:pt x="3918" y="4979"/>
                    </a:cubicBezTo>
                    <a:cubicBezTo>
                      <a:pt x="2025" y="5657"/>
                      <a:pt x="561" y="5717"/>
                      <a:pt x="537" y="5717"/>
                    </a:cubicBezTo>
                    <a:cubicBezTo>
                      <a:pt x="239" y="5729"/>
                      <a:pt x="1" y="5967"/>
                      <a:pt x="25" y="6265"/>
                    </a:cubicBezTo>
                    <a:cubicBezTo>
                      <a:pt x="37" y="6562"/>
                      <a:pt x="275" y="6789"/>
                      <a:pt x="561" y="6789"/>
                    </a:cubicBezTo>
                    <a:lnTo>
                      <a:pt x="572" y="6789"/>
                    </a:lnTo>
                    <a:cubicBezTo>
                      <a:pt x="632" y="6789"/>
                      <a:pt x="2192" y="6729"/>
                      <a:pt x="4263" y="6003"/>
                    </a:cubicBezTo>
                    <a:cubicBezTo>
                      <a:pt x="5418" y="5586"/>
                      <a:pt x="6514" y="5050"/>
                      <a:pt x="7490" y="4383"/>
                    </a:cubicBezTo>
                    <a:cubicBezTo>
                      <a:pt x="7561" y="4324"/>
                      <a:pt x="7597" y="4217"/>
                      <a:pt x="7538" y="4145"/>
                    </a:cubicBezTo>
                    <a:cubicBezTo>
                      <a:pt x="7501" y="4093"/>
                      <a:pt x="7445" y="4065"/>
                      <a:pt x="7391" y="4065"/>
                    </a:cubicBezTo>
                    <a:cubicBezTo>
                      <a:pt x="7358" y="4065"/>
                      <a:pt x="7326" y="4075"/>
                      <a:pt x="7299" y="4098"/>
                    </a:cubicBezTo>
                    <a:cubicBezTo>
                      <a:pt x="6335" y="4753"/>
                      <a:pt x="5275" y="5288"/>
                      <a:pt x="4144" y="5693"/>
                    </a:cubicBezTo>
                    <a:cubicBezTo>
                      <a:pt x="2132" y="6408"/>
                      <a:pt x="632" y="6467"/>
                      <a:pt x="561" y="6467"/>
                    </a:cubicBezTo>
                    <a:cubicBezTo>
                      <a:pt x="453" y="6467"/>
                      <a:pt x="358" y="6372"/>
                      <a:pt x="358" y="6265"/>
                    </a:cubicBezTo>
                    <a:cubicBezTo>
                      <a:pt x="358" y="6169"/>
                      <a:pt x="441" y="6074"/>
                      <a:pt x="561" y="6062"/>
                    </a:cubicBezTo>
                    <a:cubicBezTo>
                      <a:pt x="572" y="6062"/>
                      <a:pt x="2085" y="6003"/>
                      <a:pt x="4037" y="5300"/>
                    </a:cubicBezTo>
                    <a:cubicBezTo>
                      <a:pt x="5680" y="4717"/>
                      <a:pt x="8026" y="3514"/>
                      <a:pt x="9943" y="1133"/>
                    </a:cubicBezTo>
                    <a:cubicBezTo>
                      <a:pt x="10035" y="1018"/>
                      <a:pt x="9949" y="847"/>
                      <a:pt x="9813" y="847"/>
                    </a:cubicBezTo>
                    <a:cubicBezTo>
                      <a:pt x="9809" y="847"/>
                      <a:pt x="9804" y="847"/>
                      <a:pt x="9800" y="847"/>
                    </a:cubicBezTo>
                    <a:lnTo>
                      <a:pt x="9252" y="931"/>
                    </a:lnTo>
                    <a:cubicBezTo>
                      <a:pt x="9244" y="932"/>
                      <a:pt x="9236" y="932"/>
                      <a:pt x="9228" y="932"/>
                    </a:cubicBezTo>
                    <a:cubicBezTo>
                      <a:pt x="9139" y="932"/>
                      <a:pt x="9049" y="874"/>
                      <a:pt x="9038" y="776"/>
                    </a:cubicBezTo>
                    <a:cubicBezTo>
                      <a:pt x="9014" y="657"/>
                      <a:pt x="9085" y="550"/>
                      <a:pt x="9204" y="538"/>
                    </a:cubicBezTo>
                    <a:lnTo>
                      <a:pt x="10681" y="359"/>
                    </a:lnTo>
                    <a:cubicBezTo>
                      <a:pt x="10688" y="358"/>
                      <a:pt x="10696" y="358"/>
                      <a:pt x="10703" y="358"/>
                    </a:cubicBezTo>
                    <a:cubicBezTo>
                      <a:pt x="10812" y="358"/>
                      <a:pt x="10895" y="438"/>
                      <a:pt x="10895" y="550"/>
                    </a:cubicBezTo>
                    <a:lnTo>
                      <a:pt x="10895" y="2026"/>
                    </a:lnTo>
                    <a:cubicBezTo>
                      <a:pt x="10895" y="2133"/>
                      <a:pt x="10812" y="2217"/>
                      <a:pt x="10705" y="2217"/>
                    </a:cubicBezTo>
                    <a:cubicBezTo>
                      <a:pt x="10598" y="2217"/>
                      <a:pt x="10514" y="2133"/>
                      <a:pt x="10514" y="2026"/>
                    </a:cubicBezTo>
                    <a:lnTo>
                      <a:pt x="10514" y="1586"/>
                    </a:lnTo>
                    <a:cubicBezTo>
                      <a:pt x="10514" y="1502"/>
                      <a:pt x="10467" y="1443"/>
                      <a:pt x="10407" y="1419"/>
                    </a:cubicBezTo>
                    <a:cubicBezTo>
                      <a:pt x="10387" y="1409"/>
                      <a:pt x="10368" y="1405"/>
                      <a:pt x="10349" y="1405"/>
                    </a:cubicBezTo>
                    <a:cubicBezTo>
                      <a:pt x="10298" y="1405"/>
                      <a:pt x="10251" y="1435"/>
                      <a:pt x="10217" y="1478"/>
                    </a:cubicBezTo>
                    <a:cubicBezTo>
                      <a:pt x="9574" y="2264"/>
                      <a:pt x="8835" y="2979"/>
                      <a:pt x="8026" y="3610"/>
                    </a:cubicBezTo>
                    <a:cubicBezTo>
                      <a:pt x="7954" y="3669"/>
                      <a:pt x="7942" y="3764"/>
                      <a:pt x="8002" y="3848"/>
                    </a:cubicBezTo>
                    <a:cubicBezTo>
                      <a:pt x="8036" y="3888"/>
                      <a:pt x="8081" y="3910"/>
                      <a:pt x="8129" y="3910"/>
                    </a:cubicBezTo>
                    <a:cubicBezTo>
                      <a:pt x="8166" y="3910"/>
                      <a:pt x="8204" y="3897"/>
                      <a:pt x="8240" y="3872"/>
                    </a:cubicBezTo>
                    <a:cubicBezTo>
                      <a:pt x="8931" y="3336"/>
                      <a:pt x="9585" y="2729"/>
                      <a:pt x="10169" y="2062"/>
                    </a:cubicBezTo>
                    <a:cubicBezTo>
                      <a:pt x="10181" y="2336"/>
                      <a:pt x="10419" y="2574"/>
                      <a:pt x="10705" y="2574"/>
                    </a:cubicBezTo>
                    <a:cubicBezTo>
                      <a:pt x="11002" y="2574"/>
                      <a:pt x="11240" y="2336"/>
                      <a:pt x="11240" y="2038"/>
                    </a:cubicBezTo>
                    <a:lnTo>
                      <a:pt x="11240" y="573"/>
                    </a:lnTo>
                    <a:cubicBezTo>
                      <a:pt x="11240" y="395"/>
                      <a:pt x="11169" y="240"/>
                      <a:pt x="11050" y="133"/>
                    </a:cubicBezTo>
                    <a:cubicBezTo>
                      <a:pt x="10943" y="47"/>
                      <a:pt x="10807" y="0"/>
                      <a:pt x="106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24549DF6-BE35-7F37-21C9-A3E7ACBA1123}"/>
              </a:ext>
            </a:extLst>
          </p:cNvPr>
          <p:cNvGrpSpPr/>
          <p:nvPr/>
        </p:nvGrpSpPr>
        <p:grpSpPr>
          <a:xfrm>
            <a:off x="2961353" y="1035800"/>
            <a:ext cx="872400" cy="872400"/>
            <a:chOff x="2961354" y="1240921"/>
            <a:chExt cx="872400" cy="872400"/>
          </a:xfrm>
        </p:grpSpPr>
        <p:sp>
          <p:nvSpPr>
            <p:cNvPr id="201" name="Google Shape;201;p4"/>
            <p:cNvSpPr/>
            <p:nvPr/>
          </p:nvSpPr>
          <p:spPr>
            <a:xfrm>
              <a:off x="2961354" y="1240921"/>
              <a:ext cx="872400" cy="872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2" name="Google Shape;212;p4"/>
            <p:cNvGrpSpPr/>
            <p:nvPr/>
          </p:nvGrpSpPr>
          <p:grpSpPr>
            <a:xfrm>
              <a:off x="3194363" y="1422220"/>
              <a:ext cx="411433" cy="440824"/>
              <a:chOff x="4149138" y="4121151"/>
              <a:chExt cx="344065" cy="368644"/>
            </a:xfrm>
          </p:grpSpPr>
          <p:sp>
            <p:nvSpPr>
              <p:cNvPr id="213" name="Google Shape;213;p4"/>
              <p:cNvSpPr/>
              <p:nvPr/>
            </p:nvSpPr>
            <p:spPr>
              <a:xfrm>
                <a:off x="4205853" y="4182724"/>
                <a:ext cx="225746" cy="307071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9670" extrusionOk="0">
                    <a:moveTo>
                      <a:pt x="3643" y="359"/>
                    </a:moveTo>
                    <a:cubicBezTo>
                      <a:pt x="4417" y="359"/>
                      <a:pt x="5132" y="645"/>
                      <a:pt x="5703" y="1157"/>
                    </a:cubicBezTo>
                    <a:cubicBezTo>
                      <a:pt x="6358" y="1752"/>
                      <a:pt x="6751" y="2597"/>
                      <a:pt x="6751" y="3478"/>
                    </a:cubicBezTo>
                    <a:cubicBezTo>
                      <a:pt x="6739" y="4074"/>
                      <a:pt x="6572" y="4669"/>
                      <a:pt x="6251" y="5157"/>
                    </a:cubicBezTo>
                    <a:cubicBezTo>
                      <a:pt x="5929" y="5645"/>
                      <a:pt x="5489" y="6038"/>
                      <a:pt x="4953" y="6288"/>
                    </a:cubicBezTo>
                    <a:cubicBezTo>
                      <a:pt x="4620" y="6431"/>
                      <a:pt x="4417" y="6776"/>
                      <a:pt x="4417" y="7146"/>
                    </a:cubicBezTo>
                    <a:lnTo>
                      <a:pt x="4417" y="7360"/>
                    </a:lnTo>
                    <a:lnTo>
                      <a:pt x="2834" y="7360"/>
                    </a:lnTo>
                    <a:lnTo>
                      <a:pt x="2834" y="7146"/>
                    </a:lnTo>
                    <a:cubicBezTo>
                      <a:pt x="2834" y="6776"/>
                      <a:pt x="2631" y="6455"/>
                      <a:pt x="2298" y="6288"/>
                    </a:cubicBezTo>
                    <a:cubicBezTo>
                      <a:pt x="1084" y="5705"/>
                      <a:pt x="381" y="4407"/>
                      <a:pt x="548" y="3074"/>
                    </a:cubicBezTo>
                    <a:cubicBezTo>
                      <a:pt x="726" y="1669"/>
                      <a:pt x="1869" y="526"/>
                      <a:pt x="3286" y="383"/>
                    </a:cubicBezTo>
                    <a:cubicBezTo>
                      <a:pt x="3405" y="359"/>
                      <a:pt x="3524" y="359"/>
                      <a:pt x="3643" y="359"/>
                    </a:cubicBezTo>
                    <a:close/>
                    <a:moveTo>
                      <a:pt x="4417" y="7729"/>
                    </a:moveTo>
                    <a:lnTo>
                      <a:pt x="4417" y="8324"/>
                    </a:lnTo>
                    <a:cubicBezTo>
                      <a:pt x="4417" y="8443"/>
                      <a:pt x="4322" y="8539"/>
                      <a:pt x="4203" y="8539"/>
                    </a:cubicBezTo>
                    <a:lnTo>
                      <a:pt x="3048" y="8539"/>
                    </a:lnTo>
                    <a:cubicBezTo>
                      <a:pt x="2929" y="8539"/>
                      <a:pt x="2834" y="8443"/>
                      <a:pt x="2834" y="8324"/>
                    </a:cubicBezTo>
                    <a:lnTo>
                      <a:pt x="2834" y="7729"/>
                    </a:lnTo>
                    <a:close/>
                    <a:moveTo>
                      <a:pt x="4024" y="8896"/>
                    </a:moveTo>
                    <a:lnTo>
                      <a:pt x="4024" y="9098"/>
                    </a:lnTo>
                    <a:cubicBezTo>
                      <a:pt x="4024" y="9217"/>
                      <a:pt x="3941" y="9313"/>
                      <a:pt x="3822" y="9313"/>
                    </a:cubicBezTo>
                    <a:lnTo>
                      <a:pt x="3429" y="9313"/>
                    </a:lnTo>
                    <a:cubicBezTo>
                      <a:pt x="3310" y="9313"/>
                      <a:pt x="3227" y="9217"/>
                      <a:pt x="3227" y="9098"/>
                    </a:cubicBezTo>
                    <a:lnTo>
                      <a:pt x="3227" y="8896"/>
                    </a:lnTo>
                    <a:close/>
                    <a:moveTo>
                      <a:pt x="3658" y="1"/>
                    </a:moveTo>
                    <a:cubicBezTo>
                      <a:pt x="3519" y="1"/>
                      <a:pt x="3379" y="9"/>
                      <a:pt x="3239" y="26"/>
                    </a:cubicBezTo>
                    <a:cubicBezTo>
                      <a:pt x="1667" y="204"/>
                      <a:pt x="381" y="1466"/>
                      <a:pt x="191" y="3026"/>
                    </a:cubicBezTo>
                    <a:cubicBezTo>
                      <a:pt x="0" y="4526"/>
                      <a:pt x="786" y="5979"/>
                      <a:pt x="2155" y="6610"/>
                    </a:cubicBezTo>
                    <a:cubicBezTo>
                      <a:pt x="2358" y="6705"/>
                      <a:pt x="2477" y="6931"/>
                      <a:pt x="2477" y="7146"/>
                    </a:cubicBezTo>
                    <a:lnTo>
                      <a:pt x="2477" y="8324"/>
                    </a:lnTo>
                    <a:cubicBezTo>
                      <a:pt x="2477" y="8574"/>
                      <a:pt x="2643" y="8789"/>
                      <a:pt x="2870" y="8860"/>
                    </a:cubicBezTo>
                    <a:lnTo>
                      <a:pt x="2870" y="9098"/>
                    </a:lnTo>
                    <a:cubicBezTo>
                      <a:pt x="2870" y="9408"/>
                      <a:pt x="3120" y="9670"/>
                      <a:pt x="3429" y="9670"/>
                    </a:cubicBezTo>
                    <a:lnTo>
                      <a:pt x="3822" y="9670"/>
                    </a:lnTo>
                    <a:cubicBezTo>
                      <a:pt x="4132" y="9670"/>
                      <a:pt x="4382" y="9408"/>
                      <a:pt x="4382" y="9098"/>
                    </a:cubicBezTo>
                    <a:lnTo>
                      <a:pt x="4382" y="8860"/>
                    </a:lnTo>
                    <a:cubicBezTo>
                      <a:pt x="4608" y="8789"/>
                      <a:pt x="4775" y="8574"/>
                      <a:pt x="4775" y="8324"/>
                    </a:cubicBezTo>
                    <a:lnTo>
                      <a:pt x="4775" y="7146"/>
                    </a:lnTo>
                    <a:cubicBezTo>
                      <a:pt x="4775" y="6931"/>
                      <a:pt x="4906" y="6717"/>
                      <a:pt x="5096" y="6610"/>
                    </a:cubicBezTo>
                    <a:cubicBezTo>
                      <a:pt x="5691" y="6336"/>
                      <a:pt x="6191" y="5895"/>
                      <a:pt x="6549" y="5348"/>
                    </a:cubicBezTo>
                    <a:cubicBezTo>
                      <a:pt x="6906" y="4788"/>
                      <a:pt x="7096" y="4133"/>
                      <a:pt x="7096" y="3455"/>
                    </a:cubicBezTo>
                    <a:cubicBezTo>
                      <a:pt x="7108" y="2490"/>
                      <a:pt x="6680" y="1538"/>
                      <a:pt x="5953" y="883"/>
                    </a:cubicBezTo>
                    <a:cubicBezTo>
                      <a:pt x="5309" y="310"/>
                      <a:pt x="4506" y="1"/>
                      <a:pt x="365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4444777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80" y="358"/>
                    </a:cubicBezTo>
                    <a:lnTo>
                      <a:pt x="1346" y="358"/>
                    </a:lnTo>
                    <a:cubicBezTo>
                      <a:pt x="1442" y="358"/>
                      <a:pt x="1525" y="275"/>
                      <a:pt x="1525" y="179"/>
                    </a:cubicBezTo>
                    <a:cubicBezTo>
                      <a:pt x="1525" y="72"/>
                      <a:pt x="1430" y="1"/>
                      <a:pt x="13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4149138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79" y="1"/>
                    </a:moveTo>
                    <a:cubicBezTo>
                      <a:pt x="72" y="1"/>
                      <a:pt x="0" y="72"/>
                      <a:pt x="0" y="179"/>
                    </a:cubicBezTo>
                    <a:cubicBezTo>
                      <a:pt x="0" y="275"/>
                      <a:pt x="72" y="358"/>
                      <a:pt x="179" y="358"/>
                    </a:cubicBezTo>
                    <a:lnTo>
                      <a:pt x="1334" y="358"/>
                    </a:lnTo>
                    <a:cubicBezTo>
                      <a:pt x="1441" y="358"/>
                      <a:pt x="1512" y="275"/>
                      <a:pt x="1512" y="179"/>
                    </a:cubicBezTo>
                    <a:cubicBezTo>
                      <a:pt x="1524" y="72"/>
                      <a:pt x="1441" y="1"/>
                      <a:pt x="13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4315471" y="4121151"/>
                <a:ext cx="11400" cy="4804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513" extrusionOk="0">
                    <a:moveTo>
                      <a:pt x="180" y="0"/>
                    </a:moveTo>
                    <a:cubicBezTo>
                      <a:pt x="72" y="0"/>
                      <a:pt x="1" y="72"/>
                      <a:pt x="1" y="179"/>
                    </a:cubicBezTo>
                    <a:lnTo>
                      <a:pt x="1" y="1334"/>
                    </a:lnTo>
                    <a:cubicBezTo>
                      <a:pt x="1" y="1441"/>
                      <a:pt x="72" y="1512"/>
                      <a:pt x="180" y="1512"/>
                    </a:cubicBezTo>
                    <a:cubicBezTo>
                      <a:pt x="275" y="1512"/>
                      <a:pt x="358" y="1441"/>
                      <a:pt x="358" y="1334"/>
                    </a:cubicBezTo>
                    <a:lnTo>
                      <a:pt x="358" y="179"/>
                    </a:lnTo>
                    <a:cubicBezTo>
                      <a:pt x="358" y="72"/>
                      <a:pt x="275" y="0"/>
                      <a:pt x="18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4378632" y="4159575"/>
                <a:ext cx="22705" cy="2775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74" extrusionOk="0">
                    <a:moveTo>
                      <a:pt x="513" y="0"/>
                    </a:moveTo>
                    <a:cubicBezTo>
                      <a:pt x="451" y="0"/>
                      <a:pt x="387" y="27"/>
                      <a:pt x="346" y="76"/>
                    </a:cubicBezTo>
                    <a:lnTo>
                      <a:pt x="48" y="588"/>
                    </a:lnTo>
                    <a:cubicBezTo>
                      <a:pt x="0" y="671"/>
                      <a:pt x="24" y="778"/>
                      <a:pt x="107" y="838"/>
                    </a:cubicBezTo>
                    <a:cubicBezTo>
                      <a:pt x="131" y="850"/>
                      <a:pt x="167" y="874"/>
                      <a:pt x="191" y="874"/>
                    </a:cubicBezTo>
                    <a:cubicBezTo>
                      <a:pt x="250" y="874"/>
                      <a:pt x="310" y="838"/>
                      <a:pt x="358" y="778"/>
                    </a:cubicBezTo>
                    <a:lnTo>
                      <a:pt x="655" y="278"/>
                    </a:lnTo>
                    <a:cubicBezTo>
                      <a:pt x="715" y="171"/>
                      <a:pt x="691" y="64"/>
                      <a:pt x="596" y="16"/>
                    </a:cubicBezTo>
                    <a:cubicBezTo>
                      <a:pt x="570" y="5"/>
                      <a:pt x="542" y="0"/>
                      <a:pt x="5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>
                <a:off x="4240243" y="4399103"/>
                <a:ext cx="22705" cy="2756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68" extrusionOk="0">
                    <a:moveTo>
                      <a:pt x="507" y="0"/>
                    </a:moveTo>
                    <a:cubicBezTo>
                      <a:pt x="444" y="0"/>
                      <a:pt x="387" y="33"/>
                      <a:pt x="346" y="82"/>
                    </a:cubicBezTo>
                    <a:lnTo>
                      <a:pt x="48" y="594"/>
                    </a:lnTo>
                    <a:cubicBezTo>
                      <a:pt x="1" y="677"/>
                      <a:pt x="24" y="784"/>
                      <a:pt x="108" y="844"/>
                    </a:cubicBezTo>
                    <a:cubicBezTo>
                      <a:pt x="132" y="855"/>
                      <a:pt x="155" y="867"/>
                      <a:pt x="191" y="867"/>
                    </a:cubicBezTo>
                    <a:cubicBezTo>
                      <a:pt x="251" y="867"/>
                      <a:pt x="310" y="844"/>
                      <a:pt x="358" y="784"/>
                    </a:cubicBezTo>
                    <a:lnTo>
                      <a:pt x="655" y="272"/>
                    </a:lnTo>
                    <a:cubicBezTo>
                      <a:pt x="715" y="189"/>
                      <a:pt x="679" y="82"/>
                      <a:pt x="596" y="22"/>
                    </a:cubicBezTo>
                    <a:cubicBezTo>
                      <a:pt x="566" y="7"/>
                      <a:pt x="536" y="0"/>
                      <a:pt x="5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4240243" y="41591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13" y="1"/>
                    </a:moveTo>
                    <a:cubicBezTo>
                      <a:pt x="181" y="1"/>
                      <a:pt x="148" y="10"/>
                      <a:pt x="120" y="30"/>
                    </a:cubicBezTo>
                    <a:cubicBezTo>
                      <a:pt x="24" y="78"/>
                      <a:pt x="1" y="197"/>
                      <a:pt x="60" y="292"/>
                    </a:cubicBezTo>
                    <a:lnTo>
                      <a:pt x="358" y="792"/>
                    </a:lnTo>
                    <a:cubicBezTo>
                      <a:pt x="382" y="852"/>
                      <a:pt x="441" y="888"/>
                      <a:pt x="525" y="888"/>
                    </a:cubicBezTo>
                    <a:cubicBezTo>
                      <a:pt x="548" y="888"/>
                      <a:pt x="584" y="864"/>
                      <a:pt x="608" y="852"/>
                    </a:cubicBezTo>
                    <a:cubicBezTo>
                      <a:pt x="679" y="792"/>
                      <a:pt x="715" y="685"/>
                      <a:pt x="667" y="602"/>
                    </a:cubicBezTo>
                    <a:lnTo>
                      <a:pt x="370" y="90"/>
                    </a:lnTo>
                    <a:cubicBezTo>
                      <a:pt x="338" y="35"/>
                      <a:pt x="276" y="1"/>
                      <a:pt x="2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4378632" y="43992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21" y="0"/>
                    </a:moveTo>
                    <a:cubicBezTo>
                      <a:pt x="187" y="0"/>
                      <a:pt x="152" y="10"/>
                      <a:pt x="119" y="30"/>
                    </a:cubicBezTo>
                    <a:cubicBezTo>
                      <a:pt x="24" y="78"/>
                      <a:pt x="0" y="197"/>
                      <a:pt x="60" y="292"/>
                    </a:cubicBezTo>
                    <a:lnTo>
                      <a:pt x="358" y="792"/>
                    </a:lnTo>
                    <a:cubicBezTo>
                      <a:pt x="393" y="851"/>
                      <a:pt x="453" y="887"/>
                      <a:pt x="524" y="887"/>
                    </a:cubicBezTo>
                    <a:cubicBezTo>
                      <a:pt x="548" y="887"/>
                      <a:pt x="584" y="863"/>
                      <a:pt x="608" y="851"/>
                    </a:cubicBezTo>
                    <a:cubicBezTo>
                      <a:pt x="691" y="792"/>
                      <a:pt x="715" y="673"/>
                      <a:pt x="667" y="601"/>
                    </a:cubicBezTo>
                    <a:lnTo>
                      <a:pt x="369" y="89"/>
                    </a:lnTo>
                    <a:cubicBezTo>
                      <a:pt x="346" y="35"/>
                      <a:pt x="286" y="0"/>
                      <a:pt x="2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>
                <a:off x="4426264" y="4351851"/>
                <a:ext cx="29532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65" extrusionOk="0">
                    <a:moveTo>
                      <a:pt x="215" y="0"/>
                    </a:moveTo>
                    <a:cubicBezTo>
                      <a:pt x="152" y="0"/>
                      <a:pt x="89" y="32"/>
                      <a:pt x="48" y="81"/>
                    </a:cubicBezTo>
                    <a:cubicBezTo>
                      <a:pt x="1" y="177"/>
                      <a:pt x="36" y="272"/>
                      <a:pt x="108" y="331"/>
                    </a:cubicBezTo>
                    <a:lnTo>
                      <a:pt x="608" y="629"/>
                    </a:lnTo>
                    <a:cubicBezTo>
                      <a:pt x="643" y="653"/>
                      <a:pt x="667" y="665"/>
                      <a:pt x="703" y="665"/>
                    </a:cubicBezTo>
                    <a:cubicBezTo>
                      <a:pt x="763" y="665"/>
                      <a:pt x="822" y="629"/>
                      <a:pt x="870" y="569"/>
                    </a:cubicBezTo>
                    <a:cubicBezTo>
                      <a:pt x="929" y="486"/>
                      <a:pt x="893" y="367"/>
                      <a:pt x="810" y="319"/>
                    </a:cubicBezTo>
                    <a:lnTo>
                      <a:pt x="298" y="22"/>
                    </a:lnTo>
                    <a:cubicBezTo>
                      <a:pt x="272" y="7"/>
                      <a:pt x="244" y="0"/>
                      <a:pt x="2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>
                <a:off x="4186196" y="4213463"/>
                <a:ext cx="29500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65" extrusionOk="0">
                    <a:moveTo>
                      <a:pt x="214" y="0"/>
                    </a:moveTo>
                    <a:cubicBezTo>
                      <a:pt x="152" y="0"/>
                      <a:pt x="89" y="33"/>
                      <a:pt x="48" y="82"/>
                    </a:cubicBezTo>
                    <a:cubicBezTo>
                      <a:pt x="0" y="165"/>
                      <a:pt x="36" y="272"/>
                      <a:pt x="107" y="332"/>
                    </a:cubicBezTo>
                    <a:lnTo>
                      <a:pt x="619" y="629"/>
                    </a:lnTo>
                    <a:cubicBezTo>
                      <a:pt x="643" y="641"/>
                      <a:pt x="667" y="665"/>
                      <a:pt x="703" y="665"/>
                    </a:cubicBezTo>
                    <a:cubicBezTo>
                      <a:pt x="762" y="665"/>
                      <a:pt x="822" y="629"/>
                      <a:pt x="869" y="570"/>
                    </a:cubicBezTo>
                    <a:cubicBezTo>
                      <a:pt x="929" y="463"/>
                      <a:pt x="893" y="367"/>
                      <a:pt x="810" y="320"/>
                    </a:cubicBezTo>
                    <a:lnTo>
                      <a:pt x="298" y="22"/>
                    </a:lnTo>
                    <a:cubicBezTo>
                      <a:pt x="272" y="7"/>
                      <a:pt x="243" y="0"/>
                      <a:pt x="2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>
                <a:off x="4425883" y="4213590"/>
                <a:ext cx="29913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73" extrusionOk="0">
                    <a:moveTo>
                      <a:pt x="725" y="0"/>
                    </a:moveTo>
                    <a:cubicBezTo>
                      <a:pt x="693" y="0"/>
                      <a:pt x="660" y="10"/>
                      <a:pt x="632" y="30"/>
                    </a:cubicBezTo>
                    <a:lnTo>
                      <a:pt x="120" y="328"/>
                    </a:lnTo>
                    <a:cubicBezTo>
                      <a:pt x="36" y="375"/>
                      <a:pt x="1" y="494"/>
                      <a:pt x="60" y="578"/>
                    </a:cubicBezTo>
                    <a:cubicBezTo>
                      <a:pt x="96" y="637"/>
                      <a:pt x="155" y="673"/>
                      <a:pt x="227" y="673"/>
                    </a:cubicBezTo>
                    <a:cubicBezTo>
                      <a:pt x="251" y="673"/>
                      <a:pt x="286" y="661"/>
                      <a:pt x="310" y="637"/>
                    </a:cubicBezTo>
                    <a:lnTo>
                      <a:pt x="822" y="340"/>
                    </a:lnTo>
                    <a:cubicBezTo>
                      <a:pt x="905" y="280"/>
                      <a:pt x="941" y="161"/>
                      <a:pt x="882" y="89"/>
                    </a:cubicBezTo>
                    <a:cubicBezTo>
                      <a:pt x="850" y="35"/>
                      <a:pt x="788" y="0"/>
                      <a:pt x="7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>
                <a:off x="4186196" y="4351978"/>
                <a:ext cx="29500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73" extrusionOk="0">
                    <a:moveTo>
                      <a:pt x="725" y="0"/>
                    </a:moveTo>
                    <a:cubicBezTo>
                      <a:pt x="692" y="0"/>
                      <a:pt x="660" y="9"/>
                      <a:pt x="631" y="30"/>
                    </a:cubicBezTo>
                    <a:lnTo>
                      <a:pt x="119" y="327"/>
                    </a:lnTo>
                    <a:cubicBezTo>
                      <a:pt x="36" y="375"/>
                      <a:pt x="0" y="494"/>
                      <a:pt x="60" y="589"/>
                    </a:cubicBezTo>
                    <a:cubicBezTo>
                      <a:pt x="95" y="649"/>
                      <a:pt x="155" y="673"/>
                      <a:pt x="226" y="673"/>
                    </a:cubicBezTo>
                    <a:cubicBezTo>
                      <a:pt x="262" y="673"/>
                      <a:pt x="286" y="661"/>
                      <a:pt x="322" y="649"/>
                    </a:cubicBezTo>
                    <a:lnTo>
                      <a:pt x="822" y="351"/>
                    </a:lnTo>
                    <a:cubicBezTo>
                      <a:pt x="893" y="292"/>
                      <a:pt x="929" y="173"/>
                      <a:pt x="881" y="89"/>
                    </a:cubicBezTo>
                    <a:cubicBezTo>
                      <a:pt x="850" y="34"/>
                      <a:pt x="787" y="0"/>
                      <a:pt x="7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PLATAFORMA COMO SERVICIO (PaaS)</a:t>
            </a:r>
            <a:endParaRPr dirty="0"/>
          </a:p>
        </p:txBody>
      </p:sp>
      <p:cxnSp>
        <p:nvCxnSpPr>
          <p:cNvPr id="230" name="Google Shape;230;p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231" name="Google Shape;231;p5"/>
          <p:cNvSpPr/>
          <p:nvPr/>
        </p:nvSpPr>
        <p:spPr>
          <a:xfrm>
            <a:off x="812800" y="2607733"/>
            <a:ext cx="2084305" cy="19508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5"/>
          <p:cNvSpPr txBox="1">
            <a:spLocks noGrp="1"/>
          </p:cNvSpPr>
          <p:nvPr>
            <p:ph type="title" idx="4294967295"/>
          </p:nvPr>
        </p:nvSpPr>
        <p:spPr>
          <a:xfrm>
            <a:off x="537000" y="2722346"/>
            <a:ext cx="2584500" cy="351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 dirty="0">
                <a:solidFill>
                  <a:schemeClr val="accent6"/>
                </a:solidFill>
              </a:rPr>
              <a:t>¿Qué es?</a:t>
            </a:r>
            <a:endParaRPr sz="1800" dirty="0">
              <a:solidFill>
                <a:schemeClr val="accent6"/>
              </a:solidFill>
            </a:endParaRPr>
          </a:p>
        </p:txBody>
      </p:sp>
      <p:sp>
        <p:nvSpPr>
          <p:cNvPr id="233" name="Google Shape;233;p5"/>
          <p:cNvSpPr txBox="1">
            <a:spLocks noGrp="1"/>
          </p:cNvSpPr>
          <p:nvPr>
            <p:ph type="subTitle" idx="4294967295"/>
          </p:nvPr>
        </p:nvSpPr>
        <p:spPr>
          <a:xfrm>
            <a:off x="937652" y="2958790"/>
            <a:ext cx="1958596" cy="153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100" b="0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 un conjunto 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Servicios en la nube que se usan para desarrollar y gestionar aplicaciones modernas y datos en entornos locales o en la nube</a:t>
            </a:r>
            <a:endParaRPr sz="1600" dirty="0"/>
          </a:p>
        </p:txBody>
      </p:sp>
      <p:sp>
        <p:nvSpPr>
          <p:cNvPr id="234" name="Google Shape;234;p5"/>
          <p:cNvSpPr/>
          <p:nvPr/>
        </p:nvSpPr>
        <p:spPr>
          <a:xfrm>
            <a:off x="3279750" y="1606525"/>
            <a:ext cx="2584500" cy="258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"/>
          <p:cNvSpPr txBox="1">
            <a:spLocks noGrp="1"/>
          </p:cNvSpPr>
          <p:nvPr>
            <p:ph type="title" idx="4294967295"/>
          </p:nvPr>
        </p:nvSpPr>
        <p:spPr>
          <a:xfrm>
            <a:off x="3236657" y="2064406"/>
            <a:ext cx="2584500" cy="37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 dirty="0">
                <a:solidFill>
                  <a:schemeClr val="accent6"/>
                </a:solidFill>
              </a:rPr>
              <a:t>Principios PaaS</a:t>
            </a:r>
            <a:endParaRPr sz="1800" dirty="0">
              <a:solidFill>
                <a:schemeClr val="accent6"/>
              </a:solidFill>
            </a:endParaRPr>
          </a:p>
        </p:txBody>
      </p:sp>
      <p:sp>
        <p:nvSpPr>
          <p:cNvPr id="236" name="Google Shape;236;p5"/>
          <p:cNvSpPr txBox="1">
            <a:spLocks noGrp="1"/>
          </p:cNvSpPr>
          <p:nvPr>
            <p:ph type="subTitle" idx="4294967295"/>
          </p:nvPr>
        </p:nvSpPr>
        <p:spPr>
          <a:xfrm>
            <a:off x="3498023" y="2607733"/>
            <a:ext cx="2323134" cy="103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Eficiencia en TI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Efectividad e innovación empresariales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Minimización del 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riesgo</a:t>
            </a:r>
            <a:endParaRPr dirty="0"/>
          </a:p>
        </p:txBody>
      </p:sp>
      <p:sp>
        <p:nvSpPr>
          <p:cNvPr id="237" name="Google Shape;237;p5"/>
          <p:cNvSpPr/>
          <p:nvPr/>
        </p:nvSpPr>
        <p:spPr>
          <a:xfrm>
            <a:off x="6246900" y="1264350"/>
            <a:ext cx="2179800" cy="2018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5"/>
          <p:cNvSpPr txBox="1">
            <a:spLocks noGrp="1"/>
          </p:cNvSpPr>
          <p:nvPr>
            <p:ph type="title" idx="4294967295"/>
          </p:nvPr>
        </p:nvSpPr>
        <p:spPr>
          <a:xfrm>
            <a:off x="6044550" y="1416748"/>
            <a:ext cx="25845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dirty="0">
                <a:solidFill>
                  <a:schemeClr val="accent6"/>
                </a:solidFill>
              </a:rPr>
              <a:t>Beneficios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239" name="Google Shape;239;p5"/>
          <p:cNvSpPr txBox="1">
            <a:spLocks noGrp="1"/>
          </p:cNvSpPr>
          <p:nvPr>
            <p:ph type="subTitle" idx="4294967295"/>
          </p:nvPr>
        </p:nvSpPr>
        <p:spPr>
          <a:xfrm>
            <a:off x="6412650" y="1911750"/>
            <a:ext cx="2194350" cy="12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000" dirty="0">
                <a:solidFill>
                  <a:schemeClr val="dk1"/>
                </a:solidFill>
              </a:rPr>
              <a:t>Mejores funcionalidades</a:t>
            </a:r>
            <a:endParaRPr sz="1000" dirty="0">
              <a:solidFill>
                <a:schemeClr val="dk1"/>
              </a:solidFill>
            </a:endParaRPr>
          </a:p>
          <a:p>
            <a:pPr marL="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000" dirty="0">
                <a:solidFill>
                  <a:schemeClr val="dk1"/>
                </a:solidFill>
              </a:rPr>
              <a:t>Productividad</a:t>
            </a:r>
            <a:endParaRPr sz="1000" dirty="0">
              <a:solidFill>
                <a:schemeClr val="dk1"/>
              </a:solidFill>
            </a:endParaRPr>
          </a:p>
          <a:p>
            <a:pPr marL="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000" dirty="0">
                <a:solidFill>
                  <a:schemeClr val="dk1"/>
                </a:solidFill>
              </a:rPr>
              <a:t>Agilidad</a:t>
            </a:r>
            <a:endParaRPr sz="1000" dirty="0">
              <a:solidFill>
                <a:schemeClr val="dk1"/>
              </a:solidFill>
            </a:endParaRPr>
          </a:p>
          <a:p>
            <a:pPr marL="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000" dirty="0">
                <a:solidFill>
                  <a:schemeClr val="dk1"/>
                </a:solidFill>
              </a:rPr>
              <a:t>Visión de estadísticas empresariales</a:t>
            </a:r>
          </a:p>
          <a:p>
            <a:pPr marL="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000" dirty="0">
                <a:solidFill>
                  <a:schemeClr val="dk1"/>
                </a:solidFill>
              </a:rPr>
              <a:t>Optimización de costos</a:t>
            </a:r>
            <a:endParaRPr sz="1400" dirty="0"/>
          </a:p>
        </p:txBody>
      </p:sp>
      <p:cxnSp>
        <p:nvCxnSpPr>
          <p:cNvPr id="240" name="Google Shape;240;p5"/>
          <p:cNvCxnSpPr/>
          <p:nvPr/>
        </p:nvCxnSpPr>
        <p:spPr>
          <a:xfrm rot="10800000" flipH="1">
            <a:off x="7245210" y="-293511"/>
            <a:ext cx="2512" cy="1557867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" name="Google Shape;241;p5"/>
          <p:cNvCxnSpPr>
            <a:stCxn id="234" idx="4"/>
          </p:cNvCxnSpPr>
          <p:nvPr/>
        </p:nvCxnSpPr>
        <p:spPr>
          <a:xfrm>
            <a:off x="4572000" y="4191025"/>
            <a:ext cx="0" cy="1362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2" name="Google Shape;242;p5"/>
          <p:cNvCxnSpPr>
            <a:stCxn id="231" idx="4"/>
          </p:cNvCxnSpPr>
          <p:nvPr/>
        </p:nvCxnSpPr>
        <p:spPr>
          <a:xfrm flipH="1">
            <a:off x="1851353" y="4558625"/>
            <a:ext cx="3600" cy="723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875278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SOFTWARE COMO SERVICIO (SaaS )</a:t>
            </a:r>
            <a:endParaRPr/>
          </a:p>
        </p:txBody>
      </p:sp>
      <p:cxnSp>
        <p:nvCxnSpPr>
          <p:cNvPr id="248" name="Google Shape;248;p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249" name="Google Shape;249;p6"/>
          <p:cNvSpPr txBox="1">
            <a:spLocks noGrp="1"/>
          </p:cNvSpPr>
          <p:nvPr>
            <p:ph type="title" idx="5"/>
          </p:nvPr>
        </p:nvSpPr>
        <p:spPr>
          <a:xfrm>
            <a:off x="3376164" y="1052618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¿Qué es?</a:t>
            </a:r>
            <a:endParaRPr/>
          </a:p>
        </p:txBody>
      </p:sp>
      <p:sp>
        <p:nvSpPr>
          <p:cNvPr id="250" name="Google Shape;250;p6"/>
          <p:cNvSpPr txBox="1">
            <a:spLocks noGrp="1"/>
          </p:cNvSpPr>
          <p:nvPr>
            <p:ph type="subTitle" idx="6"/>
          </p:nvPr>
        </p:nvSpPr>
        <p:spPr>
          <a:xfrm>
            <a:off x="1682673" y="1601036"/>
            <a:ext cx="5989365" cy="107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dirty="0"/>
              <a:t>Es un modelo de entrega de software basado en la nube en el que el proveedor de la nube desarrolla y mantiene el software de las aplicaciones en la nube, proporciona actualizaciones automáticas del mismo y lo pone a disposición de sus clientes a través de Internet con un sistema de pago por uso</a:t>
            </a:r>
            <a:endParaRPr sz="1200" dirty="0"/>
          </a:p>
        </p:txBody>
      </p:sp>
      <p:sp>
        <p:nvSpPr>
          <p:cNvPr id="251" name="Google Shape;251;p6"/>
          <p:cNvSpPr txBox="1">
            <a:spLocks noGrp="1"/>
          </p:cNvSpPr>
          <p:nvPr>
            <p:ph type="title" idx="7"/>
          </p:nvPr>
        </p:nvSpPr>
        <p:spPr>
          <a:xfrm>
            <a:off x="3614698" y="2912988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Capacidades del SaaS</a:t>
            </a:r>
            <a:endParaRPr/>
          </a:p>
        </p:txBody>
      </p:sp>
      <p:sp>
        <p:nvSpPr>
          <p:cNvPr id="252" name="Google Shape;252;p6"/>
          <p:cNvSpPr txBox="1">
            <a:spLocks noGrp="1"/>
          </p:cNvSpPr>
          <p:nvPr>
            <p:ph type="subTitle" idx="8"/>
          </p:nvPr>
        </p:nvSpPr>
        <p:spPr>
          <a:xfrm>
            <a:off x="3614698" y="3358144"/>
            <a:ext cx="24108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✔"/>
            </a:pPr>
            <a:r>
              <a:rPr lang="en" sz="1200"/>
              <a:t>Soluciones conectadas en todo el negocio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✔"/>
            </a:pPr>
            <a:r>
              <a:rPr lang="en" sz="1200"/>
              <a:t>Rutas de actualización más rápidas y flexibles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✔"/>
            </a:pPr>
            <a:r>
              <a:rPr lang="en" sz="1200"/>
              <a:t>Fácil personalización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✔"/>
            </a:pPr>
            <a:r>
              <a:rPr lang="en" sz="1200"/>
              <a:t>Portabilidad de datos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✔"/>
            </a:pPr>
            <a:r>
              <a:rPr lang="en" sz="1200"/>
              <a:t>Analítica integrada</a:t>
            </a:r>
            <a:endParaRPr/>
          </a:p>
        </p:txBody>
      </p:sp>
      <p:sp>
        <p:nvSpPr>
          <p:cNvPr id="253" name="Google Shape;253;p6"/>
          <p:cNvSpPr txBox="1">
            <a:spLocks noGrp="1"/>
          </p:cNvSpPr>
          <p:nvPr>
            <p:ph type="title" idx="9"/>
          </p:nvPr>
        </p:nvSpPr>
        <p:spPr>
          <a:xfrm>
            <a:off x="6257152" y="2906493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 b="1"/>
              <a:t>Ventajas del SaaS</a:t>
            </a:r>
            <a:endParaRPr/>
          </a:p>
        </p:txBody>
      </p:sp>
      <p:sp>
        <p:nvSpPr>
          <p:cNvPr id="254" name="Google Shape;254;p6"/>
          <p:cNvSpPr txBox="1">
            <a:spLocks noGrp="1"/>
          </p:cNvSpPr>
          <p:nvPr>
            <p:ph type="subTitle" idx="13"/>
          </p:nvPr>
        </p:nvSpPr>
        <p:spPr>
          <a:xfrm>
            <a:off x="6028551" y="3408421"/>
            <a:ext cx="2393100" cy="11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✔"/>
            </a:pPr>
            <a:r>
              <a:rPr lang="en" sz="1200"/>
              <a:t>Rápido desarrollo de aplicaciones y acceso a innovaciones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✔"/>
            </a:pPr>
            <a:r>
              <a:rPr lang="en" sz="1200"/>
              <a:t>Procesos de negocio de SaaS conectados</a:t>
            </a:r>
            <a:endParaRPr/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255" name="Google Shape;255;p6"/>
          <p:cNvSpPr txBox="1">
            <a:spLocks noGrp="1"/>
          </p:cNvSpPr>
          <p:nvPr>
            <p:ph type="title" idx="14"/>
          </p:nvPr>
        </p:nvSpPr>
        <p:spPr>
          <a:xfrm>
            <a:off x="1124646" y="2912988"/>
            <a:ext cx="22254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/>
              <a:t>Beneficios</a:t>
            </a:r>
            <a:r>
              <a:rPr lang="en" b="1"/>
              <a:t> del SaaS</a:t>
            </a:r>
            <a:endParaRPr/>
          </a:p>
        </p:txBody>
      </p:sp>
      <p:sp>
        <p:nvSpPr>
          <p:cNvPr id="256" name="Google Shape;256;p6"/>
          <p:cNvSpPr txBox="1">
            <a:spLocks noGrp="1"/>
          </p:cNvSpPr>
          <p:nvPr>
            <p:ph type="subTitle" idx="15"/>
          </p:nvPr>
        </p:nvSpPr>
        <p:spPr>
          <a:xfrm>
            <a:off x="1124645" y="3358144"/>
            <a:ext cx="2225400" cy="1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✔"/>
            </a:pPr>
            <a:r>
              <a:rPr lang="en" sz="1200"/>
              <a:t>Costos iniciales más bajos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✔"/>
            </a:pPr>
            <a:r>
              <a:rPr lang="en" sz="1200"/>
              <a:t>Costos corrientes predecibles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✔"/>
            </a:pPr>
            <a:r>
              <a:rPr lang="en" sz="1200"/>
              <a:t>Despliegue rápido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✔"/>
            </a:pPr>
            <a:r>
              <a:rPr lang="en" sz="1200"/>
              <a:t>Escalabilidad bajo demanda</a:t>
            </a:r>
            <a:endParaRPr/>
          </a:p>
        </p:txBody>
      </p:sp>
      <p:cxnSp>
        <p:nvCxnSpPr>
          <p:cNvPr id="257" name="Google Shape;257;p6"/>
          <p:cNvCxnSpPr/>
          <p:nvPr/>
        </p:nvCxnSpPr>
        <p:spPr>
          <a:xfrm>
            <a:off x="1218450" y="2738063"/>
            <a:ext cx="6707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4">
            <a:extLst>
              <a:ext uri="{FF2B5EF4-FFF2-40B4-BE49-F238E27FC236}">
                <a16:creationId xmlns:a16="http://schemas.microsoft.com/office/drawing/2014/main" id="{26BA2809-D279-B795-CF80-2B8A78899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78" y="280111"/>
            <a:ext cx="5735700" cy="941400"/>
          </a:xfrm>
        </p:spPr>
        <p:txBody>
          <a:bodyPr/>
          <a:lstStyle/>
          <a:p>
            <a:r>
              <a:rPr lang="es-CO" sz="2800" dirty="0" err="1"/>
              <a:t>Infrastructure</a:t>
            </a:r>
            <a:r>
              <a:rPr lang="es-CO" sz="2800" dirty="0"/>
              <a:t> Data </a:t>
            </a:r>
            <a:r>
              <a:rPr lang="es-CO" sz="2800" dirty="0" err="1"/>
              <a:t>Science</a:t>
            </a:r>
            <a:endParaRPr lang="es-CO" sz="2800" dirty="0"/>
          </a:p>
        </p:txBody>
      </p:sp>
      <p:pic>
        <p:nvPicPr>
          <p:cNvPr id="19" name="Imagen 18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33939C42-CBCC-4A6F-9B4C-7403BE53B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92" y="2159632"/>
            <a:ext cx="1762357" cy="17623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90E744DC-F18A-6B4C-C9BB-67F2936CBB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0693139"/>
              </p:ext>
            </p:extLst>
          </p:nvPr>
        </p:nvGraphicFramePr>
        <p:xfrm>
          <a:off x="2371493" y="1164424"/>
          <a:ext cx="6846849" cy="3752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9691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E598A-634B-A69E-0164-5C22E14E1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18" y="251737"/>
            <a:ext cx="2206144" cy="588321"/>
          </a:xfrm>
        </p:spPr>
        <p:txBody>
          <a:bodyPr/>
          <a:lstStyle/>
          <a:p>
            <a:r>
              <a:rPr lang="es-CO" dirty="0" err="1"/>
              <a:t>Integration</a:t>
            </a:r>
            <a:endParaRPr lang="es-CO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F3B937C2-A6D7-BE7C-C01B-6E37B5A6D2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5601108"/>
              </p:ext>
            </p:extLst>
          </p:nvPr>
        </p:nvGraphicFramePr>
        <p:xfrm>
          <a:off x="0" y="1490023"/>
          <a:ext cx="6846849" cy="2398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n 5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3CBA7C5E-447C-1CC5-7E4A-E4C9FBC8BF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625" y="1434325"/>
            <a:ext cx="2274849" cy="22748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9813910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679</Words>
  <Application>Microsoft Office PowerPoint</Application>
  <PresentationFormat>Presentación en pantalla (16:9)</PresentationFormat>
  <Paragraphs>113</Paragraphs>
  <Slides>12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Noto Sans Symbols</vt:lpstr>
      <vt:lpstr>Montserrat ExtraLight</vt:lpstr>
      <vt:lpstr>Montserrat ExtraBold</vt:lpstr>
      <vt:lpstr>Arial</vt:lpstr>
      <vt:lpstr>Montserrat</vt:lpstr>
      <vt:lpstr>Futuristic Background by Slidesgo</vt:lpstr>
      <vt:lpstr>Oracle Cloud </vt:lpstr>
      <vt:lpstr>01</vt:lpstr>
      <vt:lpstr>Tradicionales VS Nube</vt:lpstr>
      <vt:lpstr>PRINCIPALES SERVICIOS.</vt:lpstr>
      <vt:lpstr>Infraestructura como Servicio (Iaas)</vt:lpstr>
      <vt:lpstr>PLATAFORMA COMO SERVICIO (PaaS)</vt:lpstr>
      <vt:lpstr>SOFTWARE COMO SERVICIO (SaaS )</vt:lpstr>
      <vt:lpstr>Infrastructure Data Science</vt:lpstr>
      <vt:lpstr>Integration</vt:lpstr>
      <vt:lpstr>CASOS DE ÉXITO DE CLIENTES CON MIGRACIONES EMPRESARIALES A LA NUBE</vt:lpstr>
      <vt:lpstr>GRACIAS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Paula Melissa Bohorquez Moreno</cp:lastModifiedBy>
  <cp:revision>5</cp:revision>
  <dcterms:modified xsi:type="dcterms:W3CDTF">2024-10-04T19:30:05Z</dcterms:modified>
</cp:coreProperties>
</file>